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4"/>
  </p:notesMasterIdLst>
  <p:sldIdLst>
    <p:sldId id="301" r:id="rId5"/>
    <p:sldId id="298" r:id="rId6"/>
    <p:sldId id="296" r:id="rId7"/>
    <p:sldId id="315" r:id="rId8"/>
    <p:sldId id="351" r:id="rId9"/>
    <p:sldId id="350" r:id="rId10"/>
    <p:sldId id="379" r:id="rId11"/>
    <p:sldId id="357" r:id="rId12"/>
    <p:sldId id="377" r:id="rId13"/>
    <p:sldId id="356" r:id="rId14"/>
    <p:sldId id="380" r:id="rId15"/>
    <p:sldId id="359" r:id="rId16"/>
    <p:sldId id="383" r:id="rId17"/>
    <p:sldId id="381" r:id="rId18"/>
    <p:sldId id="385" r:id="rId19"/>
    <p:sldId id="382" r:id="rId20"/>
    <p:sldId id="386" r:id="rId21"/>
    <p:sldId id="338" r:id="rId22"/>
    <p:sldId id="268" r:id="rId23"/>
  </p:sldIdLst>
  <p:sldSz cx="12192000" cy="6858000"/>
  <p:notesSz cx="6858000" cy="9144000"/>
  <p:embeddedFontLst>
    <p:embeddedFont>
      <p:font typeface="Calibri" panose="020F0502020204030204" pitchFamily="34" charset="0"/>
      <p:regular r:id="rId25"/>
      <p:bold r:id="rId25"/>
      <p:italic r:id="rId25"/>
      <p:boldItalic r:id="rId25"/>
    </p:embeddedFont>
    <p:embeddedFont>
      <p:font typeface="Open Sans" panose="020B0606030504020204" pitchFamily="34" charset="0"/>
      <p:regular r:id="rId26"/>
      <p:bold r:id="rId27"/>
      <p:italic r:id="rId28"/>
      <p:boldItalic r:id="rId29"/>
    </p:embeddedFont>
    <p:embeddedFont>
      <p:font typeface="Poppins" panose="00000500000000000000" pitchFamily="2" charset="0"/>
      <p:regular r:id="rId25"/>
      <p:bold r:id="rId25"/>
      <p:italic r:id="rId25"/>
      <p:boldItalic r:id="rId25"/>
    </p:embeddedFont>
    <p:embeddedFont>
      <p:font typeface="Poppins Light" panose="00000400000000000000" pitchFamily="2" charset="0"/>
      <p:regular r:id="rId25"/>
      <p:italic r:id="rId25"/>
    </p:embeddedFont>
    <p:embeddedFont>
      <p:font typeface="Poppins Medium" panose="00000600000000000000" pitchFamily="2" charset="0"/>
      <p:regular r:id="rId25"/>
      <p:italic r:id="rId25"/>
    </p:embeddedFont>
    <p:embeddedFont>
      <p:font typeface="Poppins SemiBold" panose="00000700000000000000" pitchFamily="2" charset="0"/>
      <p:regular r:id="rId25"/>
      <p:bold r:id="rId25"/>
      <p:italic r:id="rId25"/>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DD0D"/>
    <a:srgbClr val="00A494"/>
    <a:srgbClr val="039182"/>
    <a:srgbClr val="34B4A4"/>
    <a:srgbClr val="DBF6F6"/>
    <a:srgbClr val="6DDAD4"/>
    <a:srgbClr val="DBF6F5"/>
    <a:srgbClr val="9AD1DB"/>
    <a:srgbClr val="00FF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0F9327-2917-4456-810C-F3FEE872928D}" v="1" dt="2023-02-17T13:20:30.9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75"/>
    <p:restoredTop sz="72243" autoAdjust="0"/>
  </p:normalViewPr>
  <p:slideViewPr>
    <p:cSldViewPr snapToObjects="1">
      <p:cViewPr varScale="1">
        <p:scale>
          <a:sx n="80" d="100"/>
          <a:sy n="80" d="100"/>
        </p:scale>
        <p:origin x="1884" y="84"/>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80" d="100"/>
        <a:sy n="80" d="100"/>
      </p:scale>
      <p:origin x="0" y="0"/>
    </p:cViewPr>
  </p:sorterViewPr>
  <p:notesViewPr>
    <p:cSldViewPr snapToObjects="1">
      <p:cViewPr varScale="1">
        <p:scale>
          <a:sx n="144" d="100"/>
          <a:sy n="144" d="100"/>
        </p:scale>
        <p:origin x="6872"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NUL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ey Adams" userId="890b54541c2921f2" providerId="LiveId" clId="{5A0F9327-2917-4456-810C-F3FEE872928D}"/>
    <pc:docChg chg="custSel modSld">
      <pc:chgData name="Stacey Adams" userId="890b54541c2921f2" providerId="LiveId" clId="{5A0F9327-2917-4456-810C-F3FEE872928D}" dt="2023-02-17T13:20:20.536" v="67" actId="20577"/>
      <pc:docMkLst>
        <pc:docMk/>
      </pc:docMkLst>
      <pc:sldChg chg="addSp delSp modSp mod">
        <pc:chgData name="Stacey Adams" userId="890b54541c2921f2" providerId="LiveId" clId="{5A0F9327-2917-4456-810C-F3FEE872928D}" dt="2023-02-03T14:21:33" v="49" actId="113"/>
        <pc:sldMkLst>
          <pc:docMk/>
          <pc:sldMk cId="2914424881" sldId="296"/>
        </pc:sldMkLst>
        <pc:spChg chg="del mod">
          <ac:chgData name="Stacey Adams" userId="890b54541c2921f2" providerId="LiveId" clId="{5A0F9327-2917-4456-810C-F3FEE872928D}" dt="2023-02-03T13:59:17.571" v="10"/>
          <ac:spMkLst>
            <pc:docMk/>
            <pc:sldMk cId="2914424881" sldId="296"/>
            <ac:spMk id="3" creationId="{DD0E89C8-769E-303B-1C5B-6B567E020029}"/>
          </ac:spMkLst>
        </pc:spChg>
        <pc:spChg chg="mod">
          <ac:chgData name="Stacey Adams" userId="890b54541c2921f2" providerId="LiveId" clId="{5A0F9327-2917-4456-810C-F3FEE872928D}" dt="2023-02-03T14:21:33" v="49" actId="113"/>
          <ac:spMkLst>
            <pc:docMk/>
            <pc:sldMk cId="2914424881" sldId="296"/>
            <ac:spMk id="4" creationId="{68028C55-AC34-3144-90C6-548A77702793}"/>
          </ac:spMkLst>
        </pc:spChg>
        <pc:spChg chg="add mod">
          <ac:chgData name="Stacey Adams" userId="890b54541c2921f2" providerId="LiveId" clId="{5A0F9327-2917-4456-810C-F3FEE872928D}" dt="2023-02-03T13:59:36.229" v="34" actId="1076"/>
          <ac:spMkLst>
            <pc:docMk/>
            <pc:sldMk cId="2914424881" sldId="296"/>
            <ac:spMk id="6" creationId="{854DD9C1-EC7E-AA27-3CE2-D5F76C627583}"/>
          </ac:spMkLst>
        </pc:spChg>
        <pc:picChg chg="del mod">
          <ac:chgData name="Stacey Adams" userId="890b54541c2921f2" providerId="LiveId" clId="{5A0F9327-2917-4456-810C-F3FEE872928D}" dt="2023-02-03T13:59:17.571" v="8" actId="478"/>
          <ac:picMkLst>
            <pc:docMk/>
            <pc:sldMk cId="2914424881" sldId="296"/>
            <ac:picMk id="2" creationId="{A816FA5B-14ED-8FF1-F179-0F9B5A3D3B79}"/>
          </ac:picMkLst>
        </pc:picChg>
      </pc:sldChg>
      <pc:sldChg chg="modNotesTx">
        <pc:chgData name="Stacey Adams" userId="890b54541c2921f2" providerId="LiveId" clId="{5A0F9327-2917-4456-810C-F3FEE872928D}" dt="2023-02-17T13:17:19.920" v="56" actId="20577"/>
        <pc:sldMkLst>
          <pc:docMk/>
          <pc:sldMk cId="2436463100" sldId="315"/>
        </pc:sldMkLst>
      </pc:sldChg>
      <pc:sldChg chg="modNotesTx">
        <pc:chgData name="Stacey Adams" userId="890b54541c2921f2" providerId="LiveId" clId="{5A0F9327-2917-4456-810C-F3FEE872928D}" dt="2023-02-17T13:17:51.749" v="66" actId="20577"/>
        <pc:sldMkLst>
          <pc:docMk/>
          <pc:sldMk cId="2981205054" sldId="338"/>
        </pc:sldMkLst>
      </pc:sldChg>
      <pc:sldChg chg="modNotesTx">
        <pc:chgData name="Stacey Adams" userId="890b54541c2921f2" providerId="LiveId" clId="{5A0F9327-2917-4456-810C-F3FEE872928D}" dt="2023-02-17T13:17:24.645" v="58" actId="20577"/>
        <pc:sldMkLst>
          <pc:docMk/>
          <pc:sldMk cId="1560965051" sldId="350"/>
        </pc:sldMkLst>
      </pc:sldChg>
      <pc:sldChg chg="modNotesTx">
        <pc:chgData name="Stacey Adams" userId="890b54541c2921f2" providerId="LiveId" clId="{5A0F9327-2917-4456-810C-F3FEE872928D}" dt="2023-02-17T13:17:22.311" v="57" actId="20577"/>
        <pc:sldMkLst>
          <pc:docMk/>
          <pc:sldMk cId="1211545969" sldId="351"/>
        </pc:sldMkLst>
      </pc:sldChg>
      <pc:sldChg chg="modNotesTx">
        <pc:chgData name="Stacey Adams" userId="890b54541c2921f2" providerId="LiveId" clId="{5A0F9327-2917-4456-810C-F3FEE872928D}" dt="2023-02-17T13:17:35.878" v="62" actId="20577"/>
        <pc:sldMkLst>
          <pc:docMk/>
          <pc:sldMk cId="8029252" sldId="356"/>
        </pc:sldMkLst>
      </pc:sldChg>
      <pc:sldChg chg="modNotesTx">
        <pc:chgData name="Stacey Adams" userId="890b54541c2921f2" providerId="LiveId" clId="{5A0F9327-2917-4456-810C-F3FEE872928D}" dt="2023-02-17T13:17:30.720" v="60" actId="20577"/>
        <pc:sldMkLst>
          <pc:docMk/>
          <pc:sldMk cId="2666882039" sldId="357"/>
        </pc:sldMkLst>
      </pc:sldChg>
      <pc:sldChg chg="modNotesTx">
        <pc:chgData name="Stacey Adams" userId="890b54541c2921f2" providerId="LiveId" clId="{5A0F9327-2917-4456-810C-F3FEE872928D}" dt="2023-02-17T13:17:33.261" v="61" actId="20577"/>
        <pc:sldMkLst>
          <pc:docMk/>
          <pc:sldMk cId="3789117217" sldId="377"/>
        </pc:sldMkLst>
      </pc:sldChg>
      <pc:sldChg chg="modNotesTx">
        <pc:chgData name="Stacey Adams" userId="890b54541c2921f2" providerId="LiveId" clId="{5A0F9327-2917-4456-810C-F3FEE872928D}" dt="2023-02-17T13:17:28.239" v="59" actId="20577"/>
        <pc:sldMkLst>
          <pc:docMk/>
          <pc:sldMk cId="2445211815" sldId="379"/>
        </pc:sldMkLst>
      </pc:sldChg>
      <pc:sldChg chg="modNotesTx">
        <pc:chgData name="Stacey Adams" userId="890b54541c2921f2" providerId="LiveId" clId="{5A0F9327-2917-4456-810C-F3FEE872928D}" dt="2023-02-17T13:17:39.038" v="63" actId="20577"/>
        <pc:sldMkLst>
          <pc:docMk/>
          <pc:sldMk cId="3253745211" sldId="380"/>
        </pc:sldMkLst>
      </pc:sldChg>
      <pc:sldChg chg="modNotesTx">
        <pc:chgData name="Stacey Adams" userId="890b54541c2921f2" providerId="LiveId" clId="{5A0F9327-2917-4456-810C-F3FEE872928D}" dt="2023-02-17T13:17:43.614" v="64" actId="20577"/>
        <pc:sldMkLst>
          <pc:docMk/>
          <pc:sldMk cId="1295076857" sldId="383"/>
        </pc:sldMkLst>
      </pc:sldChg>
      <pc:sldChg chg="modNotesTx">
        <pc:chgData name="Stacey Adams" userId="890b54541c2921f2" providerId="LiveId" clId="{5A0F9327-2917-4456-810C-F3FEE872928D}" dt="2023-02-17T13:20:20.536" v="67" actId="20577"/>
        <pc:sldMkLst>
          <pc:docMk/>
          <pc:sldMk cId="2376076673" sldId="385"/>
        </pc:sldMkLst>
      </pc:sldChg>
      <pc:sldChg chg="modNotesTx">
        <pc:chgData name="Stacey Adams" userId="890b54541c2921f2" providerId="LiveId" clId="{5A0F9327-2917-4456-810C-F3FEE872928D}" dt="2023-02-17T13:17:48.582" v="65" actId="20577"/>
        <pc:sldMkLst>
          <pc:docMk/>
          <pc:sldMk cId="2865023800" sldId="386"/>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diagrams/_rels/data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ata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ata7.xml.rels><?xml version="1.0" encoding="UTF-8" standalone="yes"?>
<Relationships xmlns="http://schemas.openxmlformats.org/package/2006/relationships"><Relationship Id="rId8" Type="http://schemas.openxmlformats.org/officeDocument/2006/relationships/image" Target="../media/image70.sv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svg"/><Relationship Id="rId2" Type="http://schemas.openxmlformats.org/officeDocument/2006/relationships/image" Target="../media/image64.svg"/><Relationship Id="rId16" Type="http://schemas.openxmlformats.org/officeDocument/2006/relationships/image" Target="../media/image78.svg"/><Relationship Id="rId1" Type="http://schemas.openxmlformats.org/officeDocument/2006/relationships/image" Target="../media/image63.png"/><Relationship Id="rId6" Type="http://schemas.openxmlformats.org/officeDocument/2006/relationships/image" Target="../media/image68.svg"/><Relationship Id="rId11" Type="http://schemas.openxmlformats.org/officeDocument/2006/relationships/image" Target="../media/image73.png"/><Relationship Id="rId5" Type="http://schemas.openxmlformats.org/officeDocument/2006/relationships/image" Target="../media/image67.png"/><Relationship Id="rId15" Type="http://schemas.openxmlformats.org/officeDocument/2006/relationships/image" Target="../media/image7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 Id="rId14" Type="http://schemas.openxmlformats.org/officeDocument/2006/relationships/image" Target="../media/image7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diagrams/_rels/drawing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rawing7.xml.rels><?xml version="1.0" encoding="UTF-8" standalone="yes"?>
<Relationships xmlns="http://schemas.openxmlformats.org/package/2006/relationships"><Relationship Id="rId8" Type="http://schemas.openxmlformats.org/officeDocument/2006/relationships/image" Target="../media/image70.sv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svg"/><Relationship Id="rId2" Type="http://schemas.openxmlformats.org/officeDocument/2006/relationships/image" Target="../media/image64.svg"/><Relationship Id="rId16" Type="http://schemas.openxmlformats.org/officeDocument/2006/relationships/image" Target="../media/image78.svg"/><Relationship Id="rId1" Type="http://schemas.openxmlformats.org/officeDocument/2006/relationships/image" Target="../media/image63.png"/><Relationship Id="rId6" Type="http://schemas.openxmlformats.org/officeDocument/2006/relationships/image" Target="../media/image68.svg"/><Relationship Id="rId11" Type="http://schemas.openxmlformats.org/officeDocument/2006/relationships/image" Target="../media/image73.png"/><Relationship Id="rId5" Type="http://schemas.openxmlformats.org/officeDocument/2006/relationships/image" Target="../media/image67.png"/><Relationship Id="rId15" Type="http://schemas.openxmlformats.org/officeDocument/2006/relationships/image" Target="../media/image7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 Id="rId14" Type="http://schemas.openxmlformats.org/officeDocument/2006/relationships/image" Target="../media/image7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D2A549-9974-4AF9-A65A-C4FB0BC2BCE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11E0A77-57B4-4F77-8064-5B858852DEC2}">
      <dgm:prSet custT="1"/>
      <dgm:spPr/>
      <dgm:t>
        <a:bodyPr/>
        <a:lstStyle/>
        <a:p>
          <a:pPr>
            <a:lnSpc>
              <a:spcPct val="100000"/>
            </a:lnSpc>
          </a:pPr>
          <a:r>
            <a:rPr lang="en-GB" sz="2000" dirty="0">
              <a:latin typeface="Poppins" panose="00000500000000000000" pitchFamily="2" charset="0"/>
              <a:cs typeface="Poppins" panose="00000500000000000000" pitchFamily="2" charset="0"/>
            </a:rPr>
            <a:t>Interoperability</a:t>
          </a:r>
          <a:endParaRPr lang="en-US" sz="2000" dirty="0">
            <a:latin typeface="Poppins" panose="00000500000000000000" pitchFamily="2" charset="0"/>
            <a:cs typeface="Poppins" panose="00000500000000000000" pitchFamily="2" charset="0"/>
          </a:endParaRPr>
        </a:p>
      </dgm:t>
    </dgm:pt>
    <dgm:pt modelId="{7253B4C0-B7D3-488D-9682-9C98CF5BDB32}" type="parTrans" cxnId="{3608139C-B052-49F5-9769-CEE300D40084}">
      <dgm:prSet/>
      <dgm:spPr/>
      <dgm:t>
        <a:bodyPr/>
        <a:lstStyle/>
        <a:p>
          <a:endParaRPr lang="en-US"/>
        </a:p>
      </dgm:t>
    </dgm:pt>
    <dgm:pt modelId="{E503B340-5B46-489D-9AE5-A800F9134168}" type="sibTrans" cxnId="{3608139C-B052-49F5-9769-CEE300D40084}">
      <dgm:prSet/>
      <dgm:spPr/>
      <dgm:t>
        <a:bodyPr/>
        <a:lstStyle/>
        <a:p>
          <a:endParaRPr lang="en-US"/>
        </a:p>
      </dgm:t>
    </dgm:pt>
    <dgm:pt modelId="{11CA3B59-FBA3-4C4C-BA36-C70FBF5A66BB}">
      <dgm:prSet custT="1"/>
      <dgm:spPr/>
      <dgm:t>
        <a:bodyPr/>
        <a:lstStyle/>
        <a:p>
          <a:pPr>
            <a:lnSpc>
              <a:spcPct val="100000"/>
            </a:lnSpc>
          </a:pPr>
          <a:r>
            <a:rPr lang="en-GB" sz="2000" dirty="0">
              <a:latin typeface="Poppins" panose="00000500000000000000" pitchFamily="2" charset="0"/>
              <a:cs typeface="Poppins" panose="00000500000000000000" pitchFamily="2" charset="0"/>
            </a:rPr>
            <a:t>Demand &amp; Capacity Planning</a:t>
          </a:r>
          <a:endParaRPr lang="en-US" sz="2000" dirty="0">
            <a:latin typeface="Poppins" panose="00000500000000000000" pitchFamily="2" charset="0"/>
            <a:cs typeface="Poppins" panose="00000500000000000000" pitchFamily="2" charset="0"/>
          </a:endParaRPr>
        </a:p>
      </dgm:t>
    </dgm:pt>
    <dgm:pt modelId="{4B54C89D-E765-4CCB-9F15-01EE62C36011}" type="parTrans" cxnId="{39EB416E-C6BC-4755-B74C-7CB6D1A9E7E2}">
      <dgm:prSet/>
      <dgm:spPr/>
      <dgm:t>
        <a:bodyPr/>
        <a:lstStyle/>
        <a:p>
          <a:endParaRPr lang="en-US"/>
        </a:p>
      </dgm:t>
    </dgm:pt>
    <dgm:pt modelId="{BAB7D69B-CAD1-4C88-B3D7-C41C1451653F}" type="sibTrans" cxnId="{39EB416E-C6BC-4755-B74C-7CB6D1A9E7E2}">
      <dgm:prSet/>
      <dgm:spPr/>
      <dgm:t>
        <a:bodyPr/>
        <a:lstStyle/>
        <a:p>
          <a:endParaRPr lang="en-US"/>
        </a:p>
      </dgm:t>
    </dgm:pt>
    <dgm:pt modelId="{75C8F49C-7761-4700-A581-CF5AD570662B}">
      <dgm:prSet custT="1"/>
      <dgm:spPr/>
      <dgm:t>
        <a:bodyPr/>
        <a:lstStyle/>
        <a:p>
          <a:pPr>
            <a:lnSpc>
              <a:spcPct val="100000"/>
            </a:lnSpc>
          </a:pPr>
          <a:r>
            <a:rPr lang="en-GB" sz="2000" dirty="0">
              <a:latin typeface="Poppins" panose="00000500000000000000" pitchFamily="2" charset="0"/>
              <a:cs typeface="Poppins" panose="00000500000000000000" pitchFamily="2" charset="0"/>
            </a:rPr>
            <a:t>Complaints Management</a:t>
          </a:r>
          <a:endParaRPr lang="en-US" sz="2000" dirty="0">
            <a:latin typeface="Poppins" panose="00000500000000000000" pitchFamily="2" charset="0"/>
            <a:cs typeface="Poppins" panose="00000500000000000000" pitchFamily="2" charset="0"/>
          </a:endParaRPr>
        </a:p>
      </dgm:t>
    </dgm:pt>
    <dgm:pt modelId="{A05469E4-07DA-44D2-8FE7-3D3D5005371C}" type="parTrans" cxnId="{517B6796-1647-4835-B203-15888EE9BE08}">
      <dgm:prSet/>
      <dgm:spPr/>
      <dgm:t>
        <a:bodyPr/>
        <a:lstStyle/>
        <a:p>
          <a:endParaRPr lang="en-US"/>
        </a:p>
      </dgm:t>
    </dgm:pt>
    <dgm:pt modelId="{970666F2-7D68-4484-B765-7F6C669FCE1C}" type="sibTrans" cxnId="{517B6796-1647-4835-B203-15888EE9BE08}">
      <dgm:prSet/>
      <dgm:spPr/>
      <dgm:t>
        <a:bodyPr/>
        <a:lstStyle/>
        <a:p>
          <a:endParaRPr lang="en-US"/>
        </a:p>
      </dgm:t>
    </dgm:pt>
    <dgm:pt modelId="{700F50A5-4FC3-4F28-B5F7-EC243F77CBFC}">
      <dgm:prSet custT="1"/>
      <dgm:spPr/>
      <dgm:t>
        <a:bodyPr/>
        <a:lstStyle/>
        <a:p>
          <a:pPr>
            <a:lnSpc>
              <a:spcPct val="100000"/>
            </a:lnSpc>
          </a:pPr>
          <a:r>
            <a:rPr lang="en-GB" sz="2000" dirty="0">
              <a:latin typeface="Poppins" panose="00000500000000000000" pitchFamily="2" charset="0"/>
              <a:cs typeface="Poppins" panose="00000500000000000000" pitchFamily="2" charset="0"/>
            </a:rPr>
            <a:t>Training for Reception &amp; Clinical Staff</a:t>
          </a:r>
          <a:endParaRPr lang="en-US" sz="2000" dirty="0">
            <a:latin typeface="Poppins" panose="00000500000000000000" pitchFamily="2" charset="0"/>
            <a:cs typeface="Poppins" panose="00000500000000000000" pitchFamily="2" charset="0"/>
          </a:endParaRPr>
        </a:p>
      </dgm:t>
    </dgm:pt>
    <dgm:pt modelId="{0CBAEBD7-DFF5-42C5-9D0D-FB2B15C0168E}" type="parTrans" cxnId="{F3E0319B-FAEB-49E6-942A-831B67CAA3FE}">
      <dgm:prSet/>
      <dgm:spPr/>
      <dgm:t>
        <a:bodyPr/>
        <a:lstStyle/>
        <a:p>
          <a:endParaRPr lang="en-US"/>
        </a:p>
      </dgm:t>
    </dgm:pt>
    <dgm:pt modelId="{9FD3AABE-12FB-4504-AE05-47BC2ECF9A13}" type="sibTrans" cxnId="{F3E0319B-FAEB-49E6-942A-831B67CAA3FE}">
      <dgm:prSet/>
      <dgm:spPr/>
      <dgm:t>
        <a:bodyPr/>
        <a:lstStyle/>
        <a:p>
          <a:endParaRPr lang="en-US"/>
        </a:p>
      </dgm:t>
    </dgm:pt>
    <dgm:pt modelId="{48B544D0-090B-1D49-90A3-9090DCD1DC9C}">
      <dgm:prSet custT="1"/>
      <dgm:spPr/>
      <dgm:t>
        <a:bodyPr/>
        <a:lstStyle/>
        <a:p>
          <a:pPr>
            <a:lnSpc>
              <a:spcPct val="100000"/>
            </a:lnSpc>
          </a:pPr>
          <a:r>
            <a:rPr lang="en-GB" sz="2000" dirty="0">
              <a:latin typeface="Poppins" panose="00000500000000000000" pitchFamily="2" charset="0"/>
              <a:cs typeface="Poppins" panose="00000500000000000000" pitchFamily="2" charset="0"/>
            </a:rPr>
            <a:t>Advanced Telephony</a:t>
          </a:r>
        </a:p>
      </dgm:t>
    </dgm:pt>
    <dgm:pt modelId="{A5A11634-956A-3D4E-9D02-7239FB085FD6}" type="parTrans" cxnId="{93D9F2F0-9A2C-8E44-B945-C1FAF4018A2D}">
      <dgm:prSet/>
      <dgm:spPr/>
    </dgm:pt>
    <dgm:pt modelId="{F4E74434-7B1D-7C4B-85F6-651D9141C44E}" type="sibTrans" cxnId="{93D9F2F0-9A2C-8E44-B945-C1FAF4018A2D}">
      <dgm:prSet/>
      <dgm:spPr/>
    </dgm:pt>
    <dgm:pt modelId="{E2CD740C-433F-45E1-92D9-D8F57726FFF6}" type="pres">
      <dgm:prSet presAssocID="{41D2A549-9974-4AF9-A65A-C4FB0BC2BCEF}" presName="root" presStyleCnt="0">
        <dgm:presLayoutVars>
          <dgm:dir/>
          <dgm:resizeHandles val="exact"/>
        </dgm:presLayoutVars>
      </dgm:prSet>
      <dgm:spPr/>
    </dgm:pt>
    <dgm:pt modelId="{C0605BB7-1B2F-CE44-AB50-5D40086252E5}" type="pres">
      <dgm:prSet presAssocID="{48B544D0-090B-1D49-90A3-9090DCD1DC9C}" presName="compNode" presStyleCnt="0"/>
      <dgm:spPr/>
    </dgm:pt>
    <dgm:pt modelId="{1D846FE7-2B8A-2746-98FF-0870B1110642}" type="pres">
      <dgm:prSet presAssocID="{48B544D0-090B-1D49-90A3-9090DCD1DC9C}" presName="bgRect" presStyleLbl="bgShp" presStyleIdx="0" presStyleCnt="5" custLinFactNeighborX="0" custLinFactNeighborY="-469"/>
      <dgm:spPr/>
    </dgm:pt>
    <dgm:pt modelId="{926D1AB9-DA76-2744-BB72-670F0F055353}" type="pres">
      <dgm:prSet presAssocID="{48B544D0-090B-1D49-90A3-9090DCD1DC9C}"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elephone with solid fill"/>
        </a:ext>
      </dgm:extLst>
    </dgm:pt>
    <dgm:pt modelId="{0720B93F-D6C7-C841-A559-F394EE12E3CE}" type="pres">
      <dgm:prSet presAssocID="{48B544D0-090B-1D49-90A3-9090DCD1DC9C}" presName="spaceRect" presStyleCnt="0"/>
      <dgm:spPr/>
    </dgm:pt>
    <dgm:pt modelId="{D1FA9179-ECD6-E24D-A066-33466BF76E76}" type="pres">
      <dgm:prSet presAssocID="{48B544D0-090B-1D49-90A3-9090DCD1DC9C}" presName="parTx" presStyleLbl="revTx" presStyleIdx="0" presStyleCnt="5">
        <dgm:presLayoutVars>
          <dgm:chMax val="0"/>
          <dgm:chPref val="0"/>
        </dgm:presLayoutVars>
      </dgm:prSet>
      <dgm:spPr/>
    </dgm:pt>
    <dgm:pt modelId="{4D4F2899-04CB-0044-9A49-8C6EE18FF9D6}" type="pres">
      <dgm:prSet presAssocID="{F4E74434-7B1D-7C4B-85F6-651D9141C44E}" presName="sibTrans" presStyleCnt="0"/>
      <dgm:spPr/>
    </dgm:pt>
    <dgm:pt modelId="{514B1C1C-C3F3-4537-95CF-F182E94A2C7F}" type="pres">
      <dgm:prSet presAssocID="{11CA3B59-FBA3-4C4C-BA36-C70FBF5A66BB}" presName="compNode" presStyleCnt="0"/>
      <dgm:spPr/>
    </dgm:pt>
    <dgm:pt modelId="{09FAE483-E125-4DA6-89EF-AD523A7EAEAB}" type="pres">
      <dgm:prSet presAssocID="{11CA3B59-FBA3-4C4C-BA36-C70FBF5A66BB}" presName="bgRect" presStyleLbl="bgShp" presStyleIdx="1" presStyleCnt="5"/>
      <dgm:spPr/>
    </dgm:pt>
    <dgm:pt modelId="{C3246412-DA54-465A-B0AE-2CC49D371C91}" type="pres">
      <dgm:prSet presAssocID="{11CA3B59-FBA3-4C4C-BA36-C70FBF5A66B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pward trend"/>
        </a:ext>
      </dgm:extLst>
    </dgm:pt>
    <dgm:pt modelId="{9CBF7E25-8E25-4A8E-B414-48730C7A321B}" type="pres">
      <dgm:prSet presAssocID="{11CA3B59-FBA3-4C4C-BA36-C70FBF5A66BB}" presName="spaceRect" presStyleCnt="0"/>
      <dgm:spPr/>
    </dgm:pt>
    <dgm:pt modelId="{81BD3AA0-9EB6-4A2B-8040-425EB68245CC}" type="pres">
      <dgm:prSet presAssocID="{11CA3B59-FBA3-4C4C-BA36-C70FBF5A66BB}" presName="parTx" presStyleLbl="revTx" presStyleIdx="1" presStyleCnt="5">
        <dgm:presLayoutVars>
          <dgm:chMax val="0"/>
          <dgm:chPref val="0"/>
        </dgm:presLayoutVars>
      </dgm:prSet>
      <dgm:spPr/>
    </dgm:pt>
    <dgm:pt modelId="{1A8AC22E-913F-48AC-9A67-D1E9F404B015}" type="pres">
      <dgm:prSet presAssocID="{BAB7D69B-CAD1-4C88-B3D7-C41C1451653F}" presName="sibTrans" presStyleCnt="0"/>
      <dgm:spPr/>
    </dgm:pt>
    <dgm:pt modelId="{0021716D-5718-4347-BF53-DFE33B303AF2}" type="pres">
      <dgm:prSet presAssocID="{700F50A5-4FC3-4F28-B5F7-EC243F77CBFC}" presName="compNode" presStyleCnt="0"/>
      <dgm:spPr/>
    </dgm:pt>
    <dgm:pt modelId="{FC3C1443-AFBA-48A1-B892-8CDDB3DB4267}" type="pres">
      <dgm:prSet presAssocID="{700F50A5-4FC3-4F28-B5F7-EC243F77CBFC}" presName="bgRect" presStyleLbl="bgShp" presStyleIdx="2" presStyleCnt="5"/>
      <dgm:spPr/>
    </dgm:pt>
    <dgm:pt modelId="{18442872-7E84-48EC-9F9A-78B1BAFD4C34}" type="pres">
      <dgm:prSet presAssocID="{700F50A5-4FC3-4F28-B5F7-EC243F77CBF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all center"/>
        </a:ext>
      </dgm:extLst>
    </dgm:pt>
    <dgm:pt modelId="{04DC0D78-9E6C-46E7-92BE-53F806B21B19}" type="pres">
      <dgm:prSet presAssocID="{700F50A5-4FC3-4F28-B5F7-EC243F77CBFC}" presName="spaceRect" presStyleCnt="0"/>
      <dgm:spPr/>
    </dgm:pt>
    <dgm:pt modelId="{458F7FA9-0B0C-43B9-AA0C-DDCABA126E94}" type="pres">
      <dgm:prSet presAssocID="{700F50A5-4FC3-4F28-B5F7-EC243F77CBFC}" presName="parTx" presStyleLbl="revTx" presStyleIdx="2" presStyleCnt="5">
        <dgm:presLayoutVars>
          <dgm:chMax val="0"/>
          <dgm:chPref val="0"/>
        </dgm:presLayoutVars>
      </dgm:prSet>
      <dgm:spPr/>
    </dgm:pt>
    <dgm:pt modelId="{EB9874A2-0E1F-4480-B324-9F8108EBBC2D}" type="pres">
      <dgm:prSet presAssocID="{9FD3AABE-12FB-4504-AE05-47BC2ECF9A13}" presName="sibTrans" presStyleCnt="0"/>
      <dgm:spPr/>
    </dgm:pt>
    <dgm:pt modelId="{ECE4790B-CD4A-4CF7-80D2-A596DA49ACE5}" type="pres">
      <dgm:prSet presAssocID="{75C8F49C-7761-4700-A581-CF5AD570662B}" presName="compNode" presStyleCnt="0"/>
      <dgm:spPr/>
    </dgm:pt>
    <dgm:pt modelId="{1B8D242D-FF78-4D8D-826A-356F24436E45}" type="pres">
      <dgm:prSet presAssocID="{75C8F49C-7761-4700-A581-CF5AD570662B}" presName="bgRect" presStyleLbl="bgShp" presStyleIdx="3" presStyleCnt="5" custLinFactNeighborY="6844"/>
      <dgm:spPr/>
    </dgm:pt>
    <dgm:pt modelId="{6BF01ED7-11F2-40DE-B267-93E746AA92A8}" type="pres">
      <dgm:prSet presAssocID="{75C8F49C-7761-4700-A581-CF5AD570662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 List"/>
        </a:ext>
      </dgm:extLst>
    </dgm:pt>
    <dgm:pt modelId="{C7A2AEA1-899D-43C1-9F4F-0A144372666A}" type="pres">
      <dgm:prSet presAssocID="{75C8F49C-7761-4700-A581-CF5AD570662B}" presName="spaceRect" presStyleCnt="0"/>
      <dgm:spPr/>
    </dgm:pt>
    <dgm:pt modelId="{364F9860-B12D-4318-9681-6B889BA077D8}" type="pres">
      <dgm:prSet presAssocID="{75C8F49C-7761-4700-A581-CF5AD570662B}" presName="parTx" presStyleLbl="revTx" presStyleIdx="3" presStyleCnt="5" custLinFactNeighborX="421" custLinFactNeighborY="410">
        <dgm:presLayoutVars>
          <dgm:chMax val="0"/>
          <dgm:chPref val="0"/>
        </dgm:presLayoutVars>
      </dgm:prSet>
      <dgm:spPr/>
    </dgm:pt>
    <dgm:pt modelId="{F4588CF7-91B4-4EE6-AFF1-C37A54E5FE57}" type="pres">
      <dgm:prSet presAssocID="{970666F2-7D68-4484-B765-7F6C669FCE1C}" presName="sibTrans" presStyleCnt="0"/>
      <dgm:spPr/>
    </dgm:pt>
    <dgm:pt modelId="{5E8154A0-BF6B-4EAD-B968-A5CFA51CEE22}" type="pres">
      <dgm:prSet presAssocID="{711E0A77-57B4-4F77-8064-5B858852DEC2}" presName="compNode" presStyleCnt="0"/>
      <dgm:spPr/>
    </dgm:pt>
    <dgm:pt modelId="{DBD66491-B87C-4CFF-A9CC-595DE35B125F}" type="pres">
      <dgm:prSet presAssocID="{711E0A77-57B4-4F77-8064-5B858852DEC2}" presName="bgRect" presStyleLbl="bgShp" presStyleIdx="4" presStyleCnt="5"/>
      <dgm:spPr/>
    </dgm:pt>
    <dgm:pt modelId="{35C1B8E7-4C77-4E23-B3AD-0DAF5B71C7A1}" type="pres">
      <dgm:prSet presAssocID="{711E0A77-57B4-4F77-8064-5B858852DEC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andshake"/>
        </a:ext>
      </dgm:extLst>
    </dgm:pt>
    <dgm:pt modelId="{916ED584-DC94-439B-B4C2-8BF7E672FD6A}" type="pres">
      <dgm:prSet presAssocID="{711E0A77-57B4-4F77-8064-5B858852DEC2}" presName="spaceRect" presStyleCnt="0"/>
      <dgm:spPr/>
    </dgm:pt>
    <dgm:pt modelId="{1262B148-5D91-4701-9710-90D3BA73B543}" type="pres">
      <dgm:prSet presAssocID="{711E0A77-57B4-4F77-8064-5B858852DEC2}" presName="parTx" presStyleLbl="revTx" presStyleIdx="4" presStyleCnt="5">
        <dgm:presLayoutVars>
          <dgm:chMax val="0"/>
          <dgm:chPref val="0"/>
        </dgm:presLayoutVars>
      </dgm:prSet>
      <dgm:spPr/>
    </dgm:pt>
  </dgm:ptLst>
  <dgm:cxnLst>
    <dgm:cxn modelId="{3DAE9A03-5FC7-B241-A5E5-8470AA3B1404}" type="presOf" srcId="{700F50A5-4FC3-4F28-B5F7-EC243F77CBFC}" destId="{458F7FA9-0B0C-43B9-AA0C-DDCABA126E94}" srcOrd="0" destOrd="0" presId="urn:microsoft.com/office/officeart/2018/2/layout/IconVerticalSolidList"/>
    <dgm:cxn modelId="{F4161E29-38DF-F649-8EBA-D6D155DB7248}" type="presOf" srcId="{11CA3B59-FBA3-4C4C-BA36-C70FBF5A66BB}" destId="{81BD3AA0-9EB6-4A2B-8040-425EB68245CC}" srcOrd="0" destOrd="0" presId="urn:microsoft.com/office/officeart/2018/2/layout/IconVerticalSolidList"/>
    <dgm:cxn modelId="{7A68253C-33F1-4A45-9FBB-88F40D3C348A}" type="presOf" srcId="{41D2A549-9974-4AF9-A65A-C4FB0BC2BCEF}" destId="{E2CD740C-433F-45E1-92D9-D8F57726FFF6}" srcOrd="0" destOrd="0" presId="urn:microsoft.com/office/officeart/2018/2/layout/IconVerticalSolidList"/>
    <dgm:cxn modelId="{CF474E62-0655-DC45-B57E-331237EDC2CA}" type="presOf" srcId="{75C8F49C-7761-4700-A581-CF5AD570662B}" destId="{364F9860-B12D-4318-9681-6B889BA077D8}" srcOrd="0" destOrd="0" presId="urn:microsoft.com/office/officeart/2018/2/layout/IconVerticalSolidList"/>
    <dgm:cxn modelId="{39EB416E-C6BC-4755-B74C-7CB6D1A9E7E2}" srcId="{41D2A549-9974-4AF9-A65A-C4FB0BC2BCEF}" destId="{11CA3B59-FBA3-4C4C-BA36-C70FBF5A66BB}" srcOrd="1" destOrd="0" parTransId="{4B54C89D-E765-4CCB-9F15-01EE62C36011}" sibTransId="{BAB7D69B-CAD1-4C88-B3D7-C41C1451653F}"/>
    <dgm:cxn modelId="{517B6796-1647-4835-B203-15888EE9BE08}" srcId="{41D2A549-9974-4AF9-A65A-C4FB0BC2BCEF}" destId="{75C8F49C-7761-4700-A581-CF5AD570662B}" srcOrd="3" destOrd="0" parTransId="{A05469E4-07DA-44D2-8FE7-3D3D5005371C}" sibTransId="{970666F2-7D68-4484-B765-7F6C669FCE1C}"/>
    <dgm:cxn modelId="{F3E0319B-FAEB-49E6-942A-831B67CAA3FE}" srcId="{41D2A549-9974-4AF9-A65A-C4FB0BC2BCEF}" destId="{700F50A5-4FC3-4F28-B5F7-EC243F77CBFC}" srcOrd="2" destOrd="0" parTransId="{0CBAEBD7-DFF5-42C5-9D0D-FB2B15C0168E}" sibTransId="{9FD3AABE-12FB-4504-AE05-47BC2ECF9A13}"/>
    <dgm:cxn modelId="{3608139C-B052-49F5-9769-CEE300D40084}" srcId="{41D2A549-9974-4AF9-A65A-C4FB0BC2BCEF}" destId="{711E0A77-57B4-4F77-8064-5B858852DEC2}" srcOrd="4" destOrd="0" parTransId="{7253B4C0-B7D3-488D-9682-9C98CF5BDB32}" sibTransId="{E503B340-5B46-489D-9AE5-A800F9134168}"/>
    <dgm:cxn modelId="{058DD79F-1FFB-CE40-B6EE-5C72AAD0CFBD}" type="presOf" srcId="{48B544D0-090B-1D49-90A3-9090DCD1DC9C}" destId="{D1FA9179-ECD6-E24D-A066-33466BF76E76}" srcOrd="0" destOrd="0" presId="urn:microsoft.com/office/officeart/2018/2/layout/IconVerticalSolidList"/>
    <dgm:cxn modelId="{5D7477E6-1001-FE46-B8CB-864B949843BA}" type="presOf" srcId="{711E0A77-57B4-4F77-8064-5B858852DEC2}" destId="{1262B148-5D91-4701-9710-90D3BA73B543}" srcOrd="0" destOrd="0" presId="urn:microsoft.com/office/officeart/2018/2/layout/IconVerticalSolidList"/>
    <dgm:cxn modelId="{93D9F2F0-9A2C-8E44-B945-C1FAF4018A2D}" srcId="{41D2A549-9974-4AF9-A65A-C4FB0BC2BCEF}" destId="{48B544D0-090B-1D49-90A3-9090DCD1DC9C}" srcOrd="0" destOrd="0" parTransId="{A5A11634-956A-3D4E-9D02-7239FB085FD6}" sibTransId="{F4E74434-7B1D-7C4B-85F6-651D9141C44E}"/>
    <dgm:cxn modelId="{FD6102BB-7252-C242-A88C-8F07F6BC3183}" type="presParOf" srcId="{E2CD740C-433F-45E1-92D9-D8F57726FFF6}" destId="{C0605BB7-1B2F-CE44-AB50-5D40086252E5}" srcOrd="0" destOrd="0" presId="urn:microsoft.com/office/officeart/2018/2/layout/IconVerticalSolidList"/>
    <dgm:cxn modelId="{E6919CD3-AFD8-8D45-B8DC-41AA20A55C50}" type="presParOf" srcId="{C0605BB7-1B2F-CE44-AB50-5D40086252E5}" destId="{1D846FE7-2B8A-2746-98FF-0870B1110642}" srcOrd="0" destOrd="0" presId="urn:microsoft.com/office/officeart/2018/2/layout/IconVerticalSolidList"/>
    <dgm:cxn modelId="{D5D8EC0F-9CBF-B347-B1AD-436CA83BBB95}" type="presParOf" srcId="{C0605BB7-1B2F-CE44-AB50-5D40086252E5}" destId="{926D1AB9-DA76-2744-BB72-670F0F055353}" srcOrd="1" destOrd="0" presId="urn:microsoft.com/office/officeart/2018/2/layout/IconVerticalSolidList"/>
    <dgm:cxn modelId="{83DE36B5-E7CF-1D41-BD32-4F2474B40567}" type="presParOf" srcId="{C0605BB7-1B2F-CE44-AB50-5D40086252E5}" destId="{0720B93F-D6C7-C841-A559-F394EE12E3CE}" srcOrd="2" destOrd="0" presId="urn:microsoft.com/office/officeart/2018/2/layout/IconVerticalSolidList"/>
    <dgm:cxn modelId="{76BFDE92-23A0-8648-9D46-960FE782BBAE}" type="presParOf" srcId="{C0605BB7-1B2F-CE44-AB50-5D40086252E5}" destId="{D1FA9179-ECD6-E24D-A066-33466BF76E76}" srcOrd="3" destOrd="0" presId="urn:microsoft.com/office/officeart/2018/2/layout/IconVerticalSolidList"/>
    <dgm:cxn modelId="{D25BEF2F-1114-074C-B0AB-C15CBBE4E583}" type="presParOf" srcId="{E2CD740C-433F-45E1-92D9-D8F57726FFF6}" destId="{4D4F2899-04CB-0044-9A49-8C6EE18FF9D6}" srcOrd="1" destOrd="0" presId="urn:microsoft.com/office/officeart/2018/2/layout/IconVerticalSolidList"/>
    <dgm:cxn modelId="{9B395EEC-C50E-C24A-B0A8-9C05615E9CF8}" type="presParOf" srcId="{E2CD740C-433F-45E1-92D9-D8F57726FFF6}" destId="{514B1C1C-C3F3-4537-95CF-F182E94A2C7F}" srcOrd="2" destOrd="0" presId="urn:microsoft.com/office/officeart/2018/2/layout/IconVerticalSolidList"/>
    <dgm:cxn modelId="{5326EFCE-2E0A-E94E-B591-C01AB1C40B2E}" type="presParOf" srcId="{514B1C1C-C3F3-4537-95CF-F182E94A2C7F}" destId="{09FAE483-E125-4DA6-89EF-AD523A7EAEAB}" srcOrd="0" destOrd="0" presId="urn:microsoft.com/office/officeart/2018/2/layout/IconVerticalSolidList"/>
    <dgm:cxn modelId="{C42CF212-F691-504D-9C6B-00049FE42B85}" type="presParOf" srcId="{514B1C1C-C3F3-4537-95CF-F182E94A2C7F}" destId="{C3246412-DA54-465A-B0AE-2CC49D371C91}" srcOrd="1" destOrd="0" presId="urn:microsoft.com/office/officeart/2018/2/layout/IconVerticalSolidList"/>
    <dgm:cxn modelId="{93CD7363-8513-7C40-B130-AF35AA3EB097}" type="presParOf" srcId="{514B1C1C-C3F3-4537-95CF-F182E94A2C7F}" destId="{9CBF7E25-8E25-4A8E-B414-48730C7A321B}" srcOrd="2" destOrd="0" presId="urn:microsoft.com/office/officeart/2018/2/layout/IconVerticalSolidList"/>
    <dgm:cxn modelId="{BB3DA276-2BD9-6344-940E-D765E7D745E8}" type="presParOf" srcId="{514B1C1C-C3F3-4537-95CF-F182E94A2C7F}" destId="{81BD3AA0-9EB6-4A2B-8040-425EB68245CC}" srcOrd="3" destOrd="0" presId="urn:microsoft.com/office/officeart/2018/2/layout/IconVerticalSolidList"/>
    <dgm:cxn modelId="{4C39462A-0B51-1349-996D-4A9184C0EB26}" type="presParOf" srcId="{E2CD740C-433F-45E1-92D9-D8F57726FFF6}" destId="{1A8AC22E-913F-48AC-9A67-D1E9F404B015}" srcOrd="3" destOrd="0" presId="urn:microsoft.com/office/officeart/2018/2/layout/IconVerticalSolidList"/>
    <dgm:cxn modelId="{7979F363-39FF-2949-98B3-6A631AD466EB}" type="presParOf" srcId="{E2CD740C-433F-45E1-92D9-D8F57726FFF6}" destId="{0021716D-5718-4347-BF53-DFE33B303AF2}" srcOrd="4" destOrd="0" presId="urn:microsoft.com/office/officeart/2018/2/layout/IconVerticalSolidList"/>
    <dgm:cxn modelId="{1B0FFD44-29DB-7A42-BC57-D31784B36726}" type="presParOf" srcId="{0021716D-5718-4347-BF53-DFE33B303AF2}" destId="{FC3C1443-AFBA-48A1-B892-8CDDB3DB4267}" srcOrd="0" destOrd="0" presId="urn:microsoft.com/office/officeart/2018/2/layout/IconVerticalSolidList"/>
    <dgm:cxn modelId="{23444712-46AF-8B42-BEC2-6D2A910C255C}" type="presParOf" srcId="{0021716D-5718-4347-BF53-DFE33B303AF2}" destId="{18442872-7E84-48EC-9F9A-78B1BAFD4C34}" srcOrd="1" destOrd="0" presId="urn:microsoft.com/office/officeart/2018/2/layout/IconVerticalSolidList"/>
    <dgm:cxn modelId="{49EBA17C-1754-694A-8BBA-1DB8175BEAC6}" type="presParOf" srcId="{0021716D-5718-4347-BF53-DFE33B303AF2}" destId="{04DC0D78-9E6C-46E7-92BE-53F806B21B19}" srcOrd="2" destOrd="0" presId="urn:microsoft.com/office/officeart/2018/2/layout/IconVerticalSolidList"/>
    <dgm:cxn modelId="{F343B315-015B-2B42-AB5F-A7C533967DAB}" type="presParOf" srcId="{0021716D-5718-4347-BF53-DFE33B303AF2}" destId="{458F7FA9-0B0C-43B9-AA0C-DDCABA126E94}" srcOrd="3" destOrd="0" presId="urn:microsoft.com/office/officeart/2018/2/layout/IconVerticalSolidList"/>
    <dgm:cxn modelId="{6F5449E9-9318-1E45-B9C9-28CA94E32DC3}" type="presParOf" srcId="{E2CD740C-433F-45E1-92D9-D8F57726FFF6}" destId="{EB9874A2-0E1F-4480-B324-9F8108EBBC2D}" srcOrd="5" destOrd="0" presId="urn:microsoft.com/office/officeart/2018/2/layout/IconVerticalSolidList"/>
    <dgm:cxn modelId="{D89949AE-B025-BB41-9B6D-75C75698AF2F}" type="presParOf" srcId="{E2CD740C-433F-45E1-92D9-D8F57726FFF6}" destId="{ECE4790B-CD4A-4CF7-80D2-A596DA49ACE5}" srcOrd="6" destOrd="0" presId="urn:microsoft.com/office/officeart/2018/2/layout/IconVerticalSolidList"/>
    <dgm:cxn modelId="{02EC3EC0-A403-7C4A-BE3F-7D40439807AF}" type="presParOf" srcId="{ECE4790B-CD4A-4CF7-80D2-A596DA49ACE5}" destId="{1B8D242D-FF78-4D8D-826A-356F24436E45}" srcOrd="0" destOrd="0" presId="urn:microsoft.com/office/officeart/2018/2/layout/IconVerticalSolidList"/>
    <dgm:cxn modelId="{C960A567-9856-E445-B203-8A0F72207231}" type="presParOf" srcId="{ECE4790B-CD4A-4CF7-80D2-A596DA49ACE5}" destId="{6BF01ED7-11F2-40DE-B267-93E746AA92A8}" srcOrd="1" destOrd="0" presId="urn:microsoft.com/office/officeart/2018/2/layout/IconVerticalSolidList"/>
    <dgm:cxn modelId="{E92CC004-A39E-C843-BC16-20A314EE0814}" type="presParOf" srcId="{ECE4790B-CD4A-4CF7-80D2-A596DA49ACE5}" destId="{C7A2AEA1-899D-43C1-9F4F-0A144372666A}" srcOrd="2" destOrd="0" presId="urn:microsoft.com/office/officeart/2018/2/layout/IconVerticalSolidList"/>
    <dgm:cxn modelId="{7C7A7C8E-806C-8F41-ADA6-8C44F551E551}" type="presParOf" srcId="{ECE4790B-CD4A-4CF7-80D2-A596DA49ACE5}" destId="{364F9860-B12D-4318-9681-6B889BA077D8}" srcOrd="3" destOrd="0" presId="urn:microsoft.com/office/officeart/2018/2/layout/IconVerticalSolidList"/>
    <dgm:cxn modelId="{89E2080E-587B-1D46-966D-7DA68D915C10}" type="presParOf" srcId="{E2CD740C-433F-45E1-92D9-D8F57726FFF6}" destId="{F4588CF7-91B4-4EE6-AFF1-C37A54E5FE57}" srcOrd="7" destOrd="0" presId="urn:microsoft.com/office/officeart/2018/2/layout/IconVerticalSolidList"/>
    <dgm:cxn modelId="{B189A50B-BAE1-F443-B645-1ECC14B11E07}" type="presParOf" srcId="{E2CD740C-433F-45E1-92D9-D8F57726FFF6}" destId="{5E8154A0-BF6B-4EAD-B968-A5CFA51CEE22}" srcOrd="8" destOrd="0" presId="urn:microsoft.com/office/officeart/2018/2/layout/IconVerticalSolidList"/>
    <dgm:cxn modelId="{3E90CC25-B334-3B4D-8CEB-C72C351EB2D8}" type="presParOf" srcId="{5E8154A0-BF6B-4EAD-B968-A5CFA51CEE22}" destId="{DBD66491-B87C-4CFF-A9CC-595DE35B125F}" srcOrd="0" destOrd="0" presId="urn:microsoft.com/office/officeart/2018/2/layout/IconVerticalSolidList"/>
    <dgm:cxn modelId="{96728412-D668-B747-9034-15F1705DE841}" type="presParOf" srcId="{5E8154A0-BF6B-4EAD-B968-A5CFA51CEE22}" destId="{35C1B8E7-4C77-4E23-B3AD-0DAF5B71C7A1}" srcOrd="1" destOrd="0" presId="urn:microsoft.com/office/officeart/2018/2/layout/IconVerticalSolidList"/>
    <dgm:cxn modelId="{5E6A5ACF-6FB2-464A-853C-A07BA73BC75F}" type="presParOf" srcId="{5E8154A0-BF6B-4EAD-B968-A5CFA51CEE22}" destId="{916ED584-DC94-439B-B4C2-8BF7E672FD6A}" srcOrd="2" destOrd="0" presId="urn:microsoft.com/office/officeart/2018/2/layout/IconVerticalSolidList"/>
    <dgm:cxn modelId="{8CDA9170-56D6-4945-BC33-C309E8014CC7}" type="presParOf" srcId="{5E8154A0-BF6B-4EAD-B968-A5CFA51CEE22}" destId="{1262B148-5D91-4701-9710-90D3BA73B54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3B2EEF-1EBD-4BC2-A946-1433907C66D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1DA9885-D7A8-4373-B7AF-7D553F8F16CB}">
      <dgm:prSet/>
      <dgm:spPr/>
      <dgm:t>
        <a:bodyPr/>
        <a:lstStyle/>
        <a:p>
          <a:pPr>
            <a:lnSpc>
              <a:spcPct val="100000"/>
            </a:lnSpc>
          </a:pPr>
          <a:r>
            <a:rPr lang="en-GB" i="0" dirty="0">
              <a:latin typeface="Poppins" panose="00000500000000000000" pitchFamily="2" charset="0"/>
              <a:cs typeface="Poppins" panose="00000500000000000000" pitchFamily="2" charset="0"/>
            </a:rPr>
            <a:t>Organic Vs System Created Demand</a:t>
          </a:r>
          <a:endParaRPr lang="en-US" i="0" dirty="0">
            <a:latin typeface="Poppins" panose="00000500000000000000" pitchFamily="2" charset="0"/>
            <a:cs typeface="Poppins" panose="00000500000000000000" pitchFamily="2" charset="0"/>
          </a:endParaRPr>
        </a:p>
      </dgm:t>
    </dgm:pt>
    <dgm:pt modelId="{C7B657B4-B293-40A1-9614-592AC5570D49}" type="parTrans" cxnId="{7469367B-514B-468E-B516-300B6FDED4D2}">
      <dgm:prSet/>
      <dgm:spPr/>
      <dgm:t>
        <a:bodyPr/>
        <a:lstStyle/>
        <a:p>
          <a:endParaRPr lang="en-US"/>
        </a:p>
      </dgm:t>
    </dgm:pt>
    <dgm:pt modelId="{B7F34E84-984F-4F12-A29D-D032A52438E4}" type="sibTrans" cxnId="{7469367B-514B-468E-B516-300B6FDED4D2}">
      <dgm:prSet/>
      <dgm:spPr/>
      <dgm:t>
        <a:bodyPr/>
        <a:lstStyle/>
        <a:p>
          <a:endParaRPr lang="en-US"/>
        </a:p>
      </dgm:t>
    </dgm:pt>
    <dgm:pt modelId="{1C6E3917-41E0-483A-98B3-81F52984392A}">
      <dgm:prSet/>
      <dgm:spPr/>
      <dgm:t>
        <a:bodyPr/>
        <a:lstStyle/>
        <a:p>
          <a:pPr>
            <a:lnSpc>
              <a:spcPct val="100000"/>
            </a:lnSpc>
          </a:pPr>
          <a:r>
            <a:rPr lang="en-GB" dirty="0">
              <a:latin typeface="Poppins" panose="00000500000000000000" pitchFamily="2" charset="0"/>
              <a:cs typeface="Poppins" panose="00000500000000000000" pitchFamily="2" charset="0"/>
            </a:rPr>
            <a:t>Suboptimal telephony is a known barrier to access and service efficiency in Primary Care</a:t>
          </a:r>
          <a:endParaRPr lang="en-US" dirty="0">
            <a:latin typeface="Poppins" panose="00000500000000000000" pitchFamily="2" charset="0"/>
            <a:cs typeface="Poppins" panose="00000500000000000000" pitchFamily="2" charset="0"/>
          </a:endParaRPr>
        </a:p>
      </dgm:t>
    </dgm:pt>
    <dgm:pt modelId="{B64D95B3-BA0D-4419-87A0-C6AE3F60BA55}" type="parTrans" cxnId="{A8A049AC-2023-4768-A003-8B66E373BC48}">
      <dgm:prSet/>
      <dgm:spPr/>
      <dgm:t>
        <a:bodyPr/>
        <a:lstStyle/>
        <a:p>
          <a:endParaRPr lang="en-US"/>
        </a:p>
      </dgm:t>
    </dgm:pt>
    <dgm:pt modelId="{21E54F37-0816-42E2-B47B-564E6D575210}" type="sibTrans" cxnId="{A8A049AC-2023-4768-A003-8B66E373BC48}">
      <dgm:prSet/>
      <dgm:spPr/>
      <dgm:t>
        <a:bodyPr/>
        <a:lstStyle/>
        <a:p>
          <a:endParaRPr lang="en-US"/>
        </a:p>
      </dgm:t>
    </dgm:pt>
    <dgm:pt modelId="{121BA7C2-17D9-8D4D-B508-E37A3EC9651E}">
      <dgm:prSet/>
      <dgm:spPr/>
      <dgm:t>
        <a:bodyPr/>
        <a:lstStyle/>
        <a:p>
          <a:pPr>
            <a:lnSpc>
              <a:spcPct val="100000"/>
            </a:lnSpc>
          </a:pPr>
          <a:r>
            <a:rPr lang="en-GB" dirty="0">
              <a:latin typeface="Poppins" panose="00000500000000000000" pitchFamily="2" charset="0"/>
              <a:cs typeface="Poppins" panose="00000500000000000000" pitchFamily="2" charset="0"/>
            </a:rPr>
            <a:t>Marginal Gains</a:t>
          </a:r>
        </a:p>
        <a:p>
          <a:pPr>
            <a:lnSpc>
              <a:spcPct val="100000"/>
            </a:lnSpc>
          </a:pPr>
          <a:r>
            <a:rPr lang="en-GB" dirty="0">
              <a:latin typeface="Poppins" panose="00000500000000000000" pitchFamily="2" charset="0"/>
              <a:cs typeface="Poppins" panose="00000500000000000000" pitchFamily="2" charset="0"/>
            </a:rPr>
            <a:t>1% a day improvement a day leads to 37* improvement in a year. </a:t>
          </a:r>
        </a:p>
        <a:p>
          <a:pPr>
            <a:lnSpc>
              <a:spcPct val="100000"/>
            </a:lnSpc>
          </a:pPr>
          <a:r>
            <a:rPr lang="en-GB" dirty="0">
              <a:latin typeface="Poppins" panose="00000500000000000000" pitchFamily="2" charset="0"/>
              <a:cs typeface="Poppins" panose="00000500000000000000" pitchFamily="2" charset="0"/>
            </a:rPr>
            <a:t>1% worse a day will lead to 0 in a year</a:t>
          </a:r>
        </a:p>
      </dgm:t>
    </dgm:pt>
    <dgm:pt modelId="{358325C6-6107-FA47-8FAF-5AE342B87EA4}" type="parTrans" cxnId="{3EA5F34F-3C50-5847-A6B3-3A32E8CFEEC7}">
      <dgm:prSet/>
      <dgm:spPr/>
      <dgm:t>
        <a:bodyPr/>
        <a:lstStyle/>
        <a:p>
          <a:endParaRPr lang="en-GB"/>
        </a:p>
      </dgm:t>
    </dgm:pt>
    <dgm:pt modelId="{45E6D47F-EC27-2841-B7A3-3F00445FF617}" type="sibTrans" cxnId="{3EA5F34F-3C50-5847-A6B3-3A32E8CFEEC7}">
      <dgm:prSet/>
      <dgm:spPr/>
      <dgm:t>
        <a:bodyPr/>
        <a:lstStyle/>
        <a:p>
          <a:endParaRPr lang="en-GB"/>
        </a:p>
      </dgm:t>
    </dgm:pt>
    <dgm:pt modelId="{D5F9A84B-5B58-4ECB-8BA4-9F2C663B14A2}" type="pres">
      <dgm:prSet presAssocID="{023B2EEF-1EBD-4BC2-A946-1433907C66D0}" presName="root" presStyleCnt="0">
        <dgm:presLayoutVars>
          <dgm:dir/>
          <dgm:resizeHandles val="exact"/>
        </dgm:presLayoutVars>
      </dgm:prSet>
      <dgm:spPr/>
    </dgm:pt>
    <dgm:pt modelId="{DFD62E4F-1D31-4C12-92CE-962EF62F8FCD}" type="pres">
      <dgm:prSet presAssocID="{91DA9885-D7A8-4373-B7AF-7D553F8F16CB}" presName="compNode" presStyleCnt="0"/>
      <dgm:spPr/>
    </dgm:pt>
    <dgm:pt modelId="{9B3E9E64-36FE-45BB-A5AF-9DC9B40C2976}" type="pres">
      <dgm:prSet presAssocID="{91DA9885-D7A8-4373-B7AF-7D553F8F16CB}" presName="bgRect" presStyleLbl="bgShp" presStyleIdx="0" presStyleCnt="3" custLinFactNeighborX="-80" custLinFactNeighborY="-2816"/>
      <dgm:spPr/>
    </dgm:pt>
    <dgm:pt modelId="{1CADCD48-98AC-428E-ABFE-D9F3CD4399E1}" type="pres">
      <dgm:prSet presAssocID="{91DA9885-D7A8-4373-B7AF-7D553F8F16CB}"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usiness Growth with solid fill"/>
        </a:ext>
      </dgm:extLst>
    </dgm:pt>
    <dgm:pt modelId="{82D837CB-060D-420B-8BB0-125FE45EAAE7}" type="pres">
      <dgm:prSet presAssocID="{91DA9885-D7A8-4373-B7AF-7D553F8F16CB}" presName="spaceRect" presStyleCnt="0"/>
      <dgm:spPr/>
    </dgm:pt>
    <dgm:pt modelId="{2E74B4C6-851D-4BD1-ADC5-37D607078EF3}" type="pres">
      <dgm:prSet presAssocID="{91DA9885-D7A8-4373-B7AF-7D553F8F16CB}" presName="parTx" presStyleLbl="revTx" presStyleIdx="0" presStyleCnt="3">
        <dgm:presLayoutVars>
          <dgm:chMax val="0"/>
          <dgm:chPref val="0"/>
        </dgm:presLayoutVars>
      </dgm:prSet>
      <dgm:spPr/>
    </dgm:pt>
    <dgm:pt modelId="{05034D6D-CF64-4890-BD80-75A23F665C91}" type="pres">
      <dgm:prSet presAssocID="{B7F34E84-984F-4F12-A29D-D032A52438E4}" presName="sibTrans" presStyleCnt="0"/>
      <dgm:spPr/>
    </dgm:pt>
    <dgm:pt modelId="{950566FC-D76A-4B88-BA5B-990D0EDB109D}" type="pres">
      <dgm:prSet presAssocID="{1C6E3917-41E0-483A-98B3-81F52984392A}" presName="compNode" presStyleCnt="0"/>
      <dgm:spPr/>
    </dgm:pt>
    <dgm:pt modelId="{CB56D8CC-005A-4D58-9756-680056787C51}" type="pres">
      <dgm:prSet presAssocID="{1C6E3917-41E0-483A-98B3-81F52984392A}" presName="bgRect" presStyleLbl="bgShp" presStyleIdx="1" presStyleCnt="3"/>
      <dgm:spPr/>
    </dgm:pt>
    <dgm:pt modelId="{9D34A527-5559-47B5-9C6A-AFC876A390BA}" type="pres">
      <dgm:prSet presAssocID="{1C6E3917-41E0-483A-98B3-81F52984392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lephone"/>
        </a:ext>
      </dgm:extLst>
    </dgm:pt>
    <dgm:pt modelId="{E174D5BE-7E9E-4A33-BF5A-A30B7F33AEF0}" type="pres">
      <dgm:prSet presAssocID="{1C6E3917-41E0-483A-98B3-81F52984392A}" presName="spaceRect" presStyleCnt="0"/>
      <dgm:spPr/>
    </dgm:pt>
    <dgm:pt modelId="{5149224C-C41C-46BC-B8BB-8E3D2A420B3B}" type="pres">
      <dgm:prSet presAssocID="{1C6E3917-41E0-483A-98B3-81F52984392A}" presName="parTx" presStyleLbl="revTx" presStyleIdx="1" presStyleCnt="3">
        <dgm:presLayoutVars>
          <dgm:chMax val="0"/>
          <dgm:chPref val="0"/>
        </dgm:presLayoutVars>
      </dgm:prSet>
      <dgm:spPr/>
    </dgm:pt>
    <dgm:pt modelId="{028704FA-CA82-9B4B-9B89-0AC2B81CC462}" type="pres">
      <dgm:prSet presAssocID="{21E54F37-0816-42E2-B47B-564E6D575210}" presName="sibTrans" presStyleCnt="0"/>
      <dgm:spPr/>
    </dgm:pt>
    <dgm:pt modelId="{DCBC7869-A88E-AE4A-AF0F-F0A9C0A278EB}" type="pres">
      <dgm:prSet presAssocID="{121BA7C2-17D9-8D4D-B508-E37A3EC9651E}" presName="compNode" presStyleCnt="0"/>
      <dgm:spPr/>
    </dgm:pt>
    <dgm:pt modelId="{20EA7C71-75C4-3642-B548-68F7A3CD30F4}" type="pres">
      <dgm:prSet presAssocID="{121BA7C2-17D9-8D4D-B508-E37A3EC9651E}" presName="bgRect" presStyleLbl="bgShp" presStyleIdx="2" presStyleCnt="3" custLinFactNeighborX="-155" custLinFactNeighborY="172"/>
      <dgm:spPr/>
    </dgm:pt>
    <dgm:pt modelId="{E9F7ED22-D20D-324B-80DA-9CFB4658744C}" type="pres">
      <dgm:prSet presAssocID="{121BA7C2-17D9-8D4D-B508-E37A3EC9651E}"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Upward trend with solid fill"/>
        </a:ext>
      </dgm:extLst>
    </dgm:pt>
    <dgm:pt modelId="{3B7E537E-CE2C-F644-AFDB-F9CDC0A3A996}" type="pres">
      <dgm:prSet presAssocID="{121BA7C2-17D9-8D4D-B508-E37A3EC9651E}" presName="spaceRect" presStyleCnt="0"/>
      <dgm:spPr/>
    </dgm:pt>
    <dgm:pt modelId="{3B22550D-8F39-0A46-AC92-6665BD76D563}" type="pres">
      <dgm:prSet presAssocID="{121BA7C2-17D9-8D4D-B508-E37A3EC9651E}" presName="parTx" presStyleLbl="revTx" presStyleIdx="2" presStyleCnt="3">
        <dgm:presLayoutVars>
          <dgm:chMax val="0"/>
          <dgm:chPref val="0"/>
        </dgm:presLayoutVars>
      </dgm:prSet>
      <dgm:spPr/>
    </dgm:pt>
  </dgm:ptLst>
  <dgm:cxnLst>
    <dgm:cxn modelId="{8B6C3315-91A1-1E45-9E1E-7BF8A6748721}" type="presOf" srcId="{121BA7C2-17D9-8D4D-B508-E37A3EC9651E}" destId="{3B22550D-8F39-0A46-AC92-6665BD76D563}" srcOrd="0" destOrd="0" presId="urn:microsoft.com/office/officeart/2018/2/layout/IconVerticalSolidList"/>
    <dgm:cxn modelId="{3EA5F34F-3C50-5847-A6B3-3A32E8CFEEC7}" srcId="{023B2EEF-1EBD-4BC2-A946-1433907C66D0}" destId="{121BA7C2-17D9-8D4D-B508-E37A3EC9651E}" srcOrd="2" destOrd="0" parTransId="{358325C6-6107-FA47-8FAF-5AE342B87EA4}" sibTransId="{45E6D47F-EC27-2841-B7A3-3F00445FF617}"/>
    <dgm:cxn modelId="{20159479-ACBF-46B7-9F7E-434FB006D987}" type="presOf" srcId="{1C6E3917-41E0-483A-98B3-81F52984392A}" destId="{5149224C-C41C-46BC-B8BB-8E3D2A420B3B}" srcOrd="0" destOrd="0" presId="urn:microsoft.com/office/officeart/2018/2/layout/IconVerticalSolidList"/>
    <dgm:cxn modelId="{7469367B-514B-468E-B516-300B6FDED4D2}" srcId="{023B2EEF-1EBD-4BC2-A946-1433907C66D0}" destId="{91DA9885-D7A8-4373-B7AF-7D553F8F16CB}" srcOrd="0" destOrd="0" parTransId="{C7B657B4-B293-40A1-9614-592AC5570D49}" sibTransId="{B7F34E84-984F-4F12-A29D-D032A52438E4}"/>
    <dgm:cxn modelId="{9554797D-05AB-4547-BA4D-7AA58D5233F6}" type="presOf" srcId="{023B2EEF-1EBD-4BC2-A946-1433907C66D0}" destId="{D5F9A84B-5B58-4ECB-8BA4-9F2C663B14A2}" srcOrd="0" destOrd="0" presId="urn:microsoft.com/office/officeart/2018/2/layout/IconVerticalSolidList"/>
    <dgm:cxn modelId="{A8A049AC-2023-4768-A003-8B66E373BC48}" srcId="{023B2EEF-1EBD-4BC2-A946-1433907C66D0}" destId="{1C6E3917-41E0-483A-98B3-81F52984392A}" srcOrd="1" destOrd="0" parTransId="{B64D95B3-BA0D-4419-87A0-C6AE3F60BA55}" sibTransId="{21E54F37-0816-42E2-B47B-564E6D575210}"/>
    <dgm:cxn modelId="{01D251FC-E3D1-4CF9-B39B-A5E3332858AE}" type="presOf" srcId="{91DA9885-D7A8-4373-B7AF-7D553F8F16CB}" destId="{2E74B4C6-851D-4BD1-ADC5-37D607078EF3}" srcOrd="0" destOrd="0" presId="urn:microsoft.com/office/officeart/2018/2/layout/IconVerticalSolidList"/>
    <dgm:cxn modelId="{E2D488FB-083C-47A1-8649-B7960F49D91F}" type="presParOf" srcId="{D5F9A84B-5B58-4ECB-8BA4-9F2C663B14A2}" destId="{DFD62E4F-1D31-4C12-92CE-962EF62F8FCD}" srcOrd="0" destOrd="0" presId="urn:microsoft.com/office/officeart/2018/2/layout/IconVerticalSolidList"/>
    <dgm:cxn modelId="{F88D5D9E-7946-41D0-8BF1-47D44C3045F9}" type="presParOf" srcId="{DFD62E4F-1D31-4C12-92CE-962EF62F8FCD}" destId="{9B3E9E64-36FE-45BB-A5AF-9DC9B40C2976}" srcOrd="0" destOrd="0" presId="urn:microsoft.com/office/officeart/2018/2/layout/IconVerticalSolidList"/>
    <dgm:cxn modelId="{B6D38336-9ADA-421B-B208-678964EC4816}" type="presParOf" srcId="{DFD62E4F-1D31-4C12-92CE-962EF62F8FCD}" destId="{1CADCD48-98AC-428E-ABFE-D9F3CD4399E1}" srcOrd="1" destOrd="0" presId="urn:microsoft.com/office/officeart/2018/2/layout/IconVerticalSolidList"/>
    <dgm:cxn modelId="{8DEE867B-600A-4A9D-8945-A0E51421E1A8}" type="presParOf" srcId="{DFD62E4F-1D31-4C12-92CE-962EF62F8FCD}" destId="{82D837CB-060D-420B-8BB0-125FE45EAAE7}" srcOrd="2" destOrd="0" presId="urn:microsoft.com/office/officeart/2018/2/layout/IconVerticalSolidList"/>
    <dgm:cxn modelId="{B90C1C51-FDD1-4466-A7D2-70D61016062D}" type="presParOf" srcId="{DFD62E4F-1D31-4C12-92CE-962EF62F8FCD}" destId="{2E74B4C6-851D-4BD1-ADC5-37D607078EF3}" srcOrd="3" destOrd="0" presId="urn:microsoft.com/office/officeart/2018/2/layout/IconVerticalSolidList"/>
    <dgm:cxn modelId="{3C586A16-9BE5-486A-803C-A42A4D6BBEAE}" type="presParOf" srcId="{D5F9A84B-5B58-4ECB-8BA4-9F2C663B14A2}" destId="{05034D6D-CF64-4890-BD80-75A23F665C91}" srcOrd="1" destOrd="0" presId="urn:microsoft.com/office/officeart/2018/2/layout/IconVerticalSolidList"/>
    <dgm:cxn modelId="{F45AE498-140B-4D97-8ABA-FA7BC7E28808}" type="presParOf" srcId="{D5F9A84B-5B58-4ECB-8BA4-9F2C663B14A2}" destId="{950566FC-D76A-4B88-BA5B-990D0EDB109D}" srcOrd="2" destOrd="0" presId="urn:microsoft.com/office/officeart/2018/2/layout/IconVerticalSolidList"/>
    <dgm:cxn modelId="{9C6FA534-D8C8-43DD-B44F-A74CC61B17E2}" type="presParOf" srcId="{950566FC-D76A-4B88-BA5B-990D0EDB109D}" destId="{CB56D8CC-005A-4D58-9756-680056787C51}" srcOrd="0" destOrd="0" presId="urn:microsoft.com/office/officeart/2018/2/layout/IconVerticalSolidList"/>
    <dgm:cxn modelId="{BBA1D922-268D-401B-AB94-6B82A95A9B8C}" type="presParOf" srcId="{950566FC-D76A-4B88-BA5B-990D0EDB109D}" destId="{9D34A527-5559-47B5-9C6A-AFC876A390BA}" srcOrd="1" destOrd="0" presId="urn:microsoft.com/office/officeart/2018/2/layout/IconVerticalSolidList"/>
    <dgm:cxn modelId="{3C668E0B-00C7-4A54-A7E4-B307204ABBFD}" type="presParOf" srcId="{950566FC-D76A-4B88-BA5B-990D0EDB109D}" destId="{E174D5BE-7E9E-4A33-BF5A-A30B7F33AEF0}" srcOrd="2" destOrd="0" presId="urn:microsoft.com/office/officeart/2018/2/layout/IconVerticalSolidList"/>
    <dgm:cxn modelId="{E21778D4-EACA-4839-A975-751940E7A041}" type="presParOf" srcId="{950566FC-D76A-4B88-BA5B-990D0EDB109D}" destId="{5149224C-C41C-46BC-B8BB-8E3D2A420B3B}" srcOrd="3" destOrd="0" presId="urn:microsoft.com/office/officeart/2018/2/layout/IconVerticalSolidList"/>
    <dgm:cxn modelId="{909B1705-CBE7-C040-B1A4-F83F4BA24050}" type="presParOf" srcId="{D5F9A84B-5B58-4ECB-8BA4-9F2C663B14A2}" destId="{028704FA-CA82-9B4B-9B89-0AC2B81CC462}" srcOrd="3" destOrd="0" presId="urn:microsoft.com/office/officeart/2018/2/layout/IconVerticalSolidList"/>
    <dgm:cxn modelId="{AC2F5E04-EC50-3D4B-8DF1-B4B12867EBE0}" type="presParOf" srcId="{D5F9A84B-5B58-4ECB-8BA4-9F2C663B14A2}" destId="{DCBC7869-A88E-AE4A-AF0F-F0A9C0A278EB}" srcOrd="4" destOrd="0" presId="urn:microsoft.com/office/officeart/2018/2/layout/IconVerticalSolidList"/>
    <dgm:cxn modelId="{0F12349A-412F-FD44-8EE4-BC7B827740A9}" type="presParOf" srcId="{DCBC7869-A88E-AE4A-AF0F-F0A9C0A278EB}" destId="{20EA7C71-75C4-3642-B548-68F7A3CD30F4}" srcOrd="0" destOrd="0" presId="urn:microsoft.com/office/officeart/2018/2/layout/IconVerticalSolidList"/>
    <dgm:cxn modelId="{81774FAA-1FE6-4E46-A795-6FA8C8AA1A4C}" type="presParOf" srcId="{DCBC7869-A88E-AE4A-AF0F-F0A9C0A278EB}" destId="{E9F7ED22-D20D-324B-80DA-9CFB4658744C}" srcOrd="1" destOrd="0" presId="urn:microsoft.com/office/officeart/2018/2/layout/IconVerticalSolidList"/>
    <dgm:cxn modelId="{C10F4ACD-BA30-5E4F-BACE-1A5F02147229}" type="presParOf" srcId="{DCBC7869-A88E-AE4A-AF0F-F0A9C0A278EB}" destId="{3B7E537E-CE2C-F644-AFDB-F9CDC0A3A996}" srcOrd="2" destOrd="0" presId="urn:microsoft.com/office/officeart/2018/2/layout/IconVerticalSolidList"/>
    <dgm:cxn modelId="{B6D769C5-A66D-364C-9437-0CFBCE0E57A8}" type="presParOf" srcId="{DCBC7869-A88E-AE4A-AF0F-F0A9C0A278EB}" destId="{3B22550D-8F39-0A46-AC92-6665BD76D56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297411-83DE-CC4A-85F0-288481B16715}" type="doc">
      <dgm:prSet loTypeId="urn:microsoft.com/office/officeart/2005/8/layout/funnel1" loCatId="" qsTypeId="urn:microsoft.com/office/officeart/2005/8/quickstyle/simple1" qsCatId="simple" csTypeId="urn:microsoft.com/office/officeart/2005/8/colors/accent1_2" csCatId="accent1" phldr="1"/>
      <dgm:spPr/>
      <dgm:t>
        <a:bodyPr/>
        <a:lstStyle/>
        <a:p>
          <a:endParaRPr lang="en-GB"/>
        </a:p>
      </dgm:t>
    </dgm:pt>
    <dgm:pt modelId="{F164ADC3-A802-E944-91B3-AA04605F9829}">
      <dgm:prSet phldrT="[Text]"/>
      <dgm:spPr/>
      <dgm:t>
        <a:bodyPr/>
        <a:lstStyle/>
        <a:p>
          <a:r>
            <a:rPr lang="en-GB" dirty="0"/>
            <a:t>Set</a:t>
          </a:r>
        </a:p>
      </dgm:t>
    </dgm:pt>
    <dgm:pt modelId="{E11A5CE2-1424-BD48-8A23-0DD96C4A4F29}" type="parTrans" cxnId="{25C45DB2-F73C-6043-BFC3-040303EA347D}">
      <dgm:prSet/>
      <dgm:spPr/>
      <dgm:t>
        <a:bodyPr/>
        <a:lstStyle/>
        <a:p>
          <a:endParaRPr lang="en-GB"/>
        </a:p>
      </dgm:t>
    </dgm:pt>
    <dgm:pt modelId="{3B6C958F-3406-104F-A60B-EF66167887F4}" type="sibTrans" cxnId="{25C45DB2-F73C-6043-BFC3-040303EA347D}">
      <dgm:prSet/>
      <dgm:spPr/>
      <dgm:t>
        <a:bodyPr/>
        <a:lstStyle/>
        <a:p>
          <a:endParaRPr lang="en-GB"/>
        </a:p>
      </dgm:t>
    </dgm:pt>
    <dgm:pt modelId="{18EBAE34-7EAD-094D-B22A-AD89C94DC0A9}">
      <dgm:prSet phldrT="[Text]"/>
      <dgm:spPr/>
      <dgm:t>
        <a:bodyPr/>
        <a:lstStyle/>
        <a:p>
          <a:r>
            <a:rPr lang="en-GB" dirty="0"/>
            <a:t>Practice</a:t>
          </a:r>
        </a:p>
      </dgm:t>
    </dgm:pt>
    <dgm:pt modelId="{A959CD7D-5382-F244-BE6C-382A0356BB58}" type="parTrans" cxnId="{17A42D3E-F031-8745-ACD0-B0A82C4D61C0}">
      <dgm:prSet/>
      <dgm:spPr/>
      <dgm:t>
        <a:bodyPr/>
        <a:lstStyle/>
        <a:p>
          <a:endParaRPr lang="en-GB"/>
        </a:p>
      </dgm:t>
    </dgm:pt>
    <dgm:pt modelId="{23DED16E-726D-B848-956E-8C7060D4466D}" type="sibTrans" cxnId="{17A42D3E-F031-8745-ACD0-B0A82C4D61C0}">
      <dgm:prSet/>
      <dgm:spPr/>
      <dgm:t>
        <a:bodyPr/>
        <a:lstStyle/>
        <a:p>
          <a:endParaRPr lang="en-GB"/>
        </a:p>
      </dgm:t>
    </dgm:pt>
    <dgm:pt modelId="{813D716C-8097-E34F-ADE1-C2E493DB52F1}">
      <dgm:prSet phldrT="[Text]"/>
      <dgm:spPr/>
      <dgm:t>
        <a:bodyPr/>
        <a:lstStyle/>
        <a:p>
          <a:r>
            <a:rPr lang="en-GB" dirty="0"/>
            <a:t>KPIs</a:t>
          </a:r>
        </a:p>
      </dgm:t>
    </dgm:pt>
    <dgm:pt modelId="{455D00B3-6843-4D45-95EE-AA32F5807348}" type="parTrans" cxnId="{9D6AB8F8-B757-1A45-9ECA-26C40DB0CC95}">
      <dgm:prSet/>
      <dgm:spPr/>
      <dgm:t>
        <a:bodyPr/>
        <a:lstStyle/>
        <a:p>
          <a:endParaRPr lang="en-GB"/>
        </a:p>
      </dgm:t>
    </dgm:pt>
    <dgm:pt modelId="{8D4AB526-64BF-0E41-A3E0-CD807B3844E3}" type="sibTrans" cxnId="{9D6AB8F8-B757-1A45-9ECA-26C40DB0CC95}">
      <dgm:prSet/>
      <dgm:spPr/>
      <dgm:t>
        <a:bodyPr/>
        <a:lstStyle/>
        <a:p>
          <a:endParaRPr lang="en-GB"/>
        </a:p>
      </dgm:t>
    </dgm:pt>
    <dgm:pt modelId="{4814F344-87A5-A543-A4B6-46AFDF73F226}">
      <dgm:prSet phldrT="[Text]"/>
      <dgm:spPr/>
      <dgm:t>
        <a:bodyPr/>
        <a:lstStyle/>
        <a:p>
          <a:r>
            <a:rPr lang="en-GB" dirty="0">
              <a:latin typeface="Poppins" panose="00000500000000000000" pitchFamily="2" charset="0"/>
              <a:cs typeface="Poppins" panose="00000500000000000000" pitchFamily="2" charset="0"/>
            </a:rPr>
            <a:t>Celebrate Success</a:t>
          </a:r>
        </a:p>
      </dgm:t>
    </dgm:pt>
    <dgm:pt modelId="{F4950267-E967-F240-A54A-B68882B5FACC}" type="parTrans" cxnId="{20F44060-E1BB-614B-A92E-EA4D38FC94B8}">
      <dgm:prSet/>
      <dgm:spPr/>
      <dgm:t>
        <a:bodyPr/>
        <a:lstStyle/>
        <a:p>
          <a:endParaRPr lang="en-GB"/>
        </a:p>
      </dgm:t>
    </dgm:pt>
    <dgm:pt modelId="{A49B357A-09D9-AE4B-A387-DFF0A30FE590}" type="sibTrans" cxnId="{20F44060-E1BB-614B-A92E-EA4D38FC94B8}">
      <dgm:prSet/>
      <dgm:spPr/>
      <dgm:t>
        <a:bodyPr/>
        <a:lstStyle/>
        <a:p>
          <a:endParaRPr lang="en-GB"/>
        </a:p>
      </dgm:t>
    </dgm:pt>
    <dgm:pt modelId="{D3701D9C-F27A-5E47-BF1A-96C103CE3F0F}" type="pres">
      <dgm:prSet presAssocID="{A9297411-83DE-CC4A-85F0-288481B16715}" presName="Name0" presStyleCnt="0">
        <dgm:presLayoutVars>
          <dgm:chMax val="4"/>
          <dgm:resizeHandles val="exact"/>
        </dgm:presLayoutVars>
      </dgm:prSet>
      <dgm:spPr/>
    </dgm:pt>
    <dgm:pt modelId="{11242BF8-AE91-B941-A1E2-D3EF8A3766C3}" type="pres">
      <dgm:prSet presAssocID="{A9297411-83DE-CC4A-85F0-288481B16715}" presName="ellipse" presStyleLbl="trBgShp" presStyleIdx="0" presStyleCnt="1"/>
      <dgm:spPr/>
    </dgm:pt>
    <dgm:pt modelId="{5142941D-58EB-8A48-BD38-6B9B6E874A97}" type="pres">
      <dgm:prSet presAssocID="{A9297411-83DE-CC4A-85F0-288481B16715}" presName="arrow1" presStyleLbl="fgShp" presStyleIdx="0" presStyleCnt="1"/>
      <dgm:spPr/>
    </dgm:pt>
    <dgm:pt modelId="{9EFFFF81-B929-A544-9EDE-F3248C1AD5EC}" type="pres">
      <dgm:prSet presAssocID="{A9297411-83DE-CC4A-85F0-288481B16715}" presName="rectangle" presStyleLbl="revTx" presStyleIdx="0" presStyleCnt="1">
        <dgm:presLayoutVars>
          <dgm:bulletEnabled val="1"/>
        </dgm:presLayoutVars>
      </dgm:prSet>
      <dgm:spPr/>
    </dgm:pt>
    <dgm:pt modelId="{59C96883-D78B-7E4F-B95F-FAC38C83AA9C}" type="pres">
      <dgm:prSet presAssocID="{18EBAE34-7EAD-094D-B22A-AD89C94DC0A9}" presName="item1" presStyleLbl="node1" presStyleIdx="0" presStyleCnt="3">
        <dgm:presLayoutVars>
          <dgm:bulletEnabled val="1"/>
        </dgm:presLayoutVars>
      </dgm:prSet>
      <dgm:spPr/>
    </dgm:pt>
    <dgm:pt modelId="{AA7D7542-16AC-684F-AB44-004CC3C5F045}" type="pres">
      <dgm:prSet presAssocID="{813D716C-8097-E34F-ADE1-C2E493DB52F1}" presName="item2" presStyleLbl="node1" presStyleIdx="1" presStyleCnt="3">
        <dgm:presLayoutVars>
          <dgm:bulletEnabled val="1"/>
        </dgm:presLayoutVars>
      </dgm:prSet>
      <dgm:spPr/>
    </dgm:pt>
    <dgm:pt modelId="{CE5F24D9-22A8-3641-B55E-19DCB8EFC331}" type="pres">
      <dgm:prSet presAssocID="{4814F344-87A5-A543-A4B6-46AFDF73F226}" presName="item3" presStyleLbl="node1" presStyleIdx="2" presStyleCnt="3">
        <dgm:presLayoutVars>
          <dgm:bulletEnabled val="1"/>
        </dgm:presLayoutVars>
      </dgm:prSet>
      <dgm:spPr/>
    </dgm:pt>
    <dgm:pt modelId="{0C202D48-2B17-4D4D-B79C-6F816626FB01}" type="pres">
      <dgm:prSet presAssocID="{A9297411-83DE-CC4A-85F0-288481B16715}" presName="funnel" presStyleLbl="trAlignAcc1" presStyleIdx="0" presStyleCnt="1" custLinFactNeighborY="425"/>
      <dgm:spPr/>
    </dgm:pt>
  </dgm:ptLst>
  <dgm:cxnLst>
    <dgm:cxn modelId="{17A42D3E-F031-8745-ACD0-B0A82C4D61C0}" srcId="{A9297411-83DE-CC4A-85F0-288481B16715}" destId="{18EBAE34-7EAD-094D-B22A-AD89C94DC0A9}" srcOrd="1" destOrd="0" parTransId="{A959CD7D-5382-F244-BE6C-382A0356BB58}" sibTransId="{23DED16E-726D-B848-956E-8C7060D4466D}"/>
    <dgm:cxn modelId="{20F44060-E1BB-614B-A92E-EA4D38FC94B8}" srcId="{A9297411-83DE-CC4A-85F0-288481B16715}" destId="{4814F344-87A5-A543-A4B6-46AFDF73F226}" srcOrd="3" destOrd="0" parTransId="{F4950267-E967-F240-A54A-B68882B5FACC}" sibTransId="{A49B357A-09D9-AE4B-A387-DFF0A30FE590}"/>
    <dgm:cxn modelId="{D2E3B356-1D93-E04F-8B1E-7ABD1851CBF2}" type="presOf" srcId="{813D716C-8097-E34F-ADE1-C2E493DB52F1}" destId="{59C96883-D78B-7E4F-B95F-FAC38C83AA9C}" srcOrd="0" destOrd="0" presId="urn:microsoft.com/office/officeart/2005/8/layout/funnel1"/>
    <dgm:cxn modelId="{25C45DB2-F73C-6043-BFC3-040303EA347D}" srcId="{A9297411-83DE-CC4A-85F0-288481B16715}" destId="{F164ADC3-A802-E944-91B3-AA04605F9829}" srcOrd="0" destOrd="0" parTransId="{E11A5CE2-1424-BD48-8A23-0DD96C4A4F29}" sibTransId="{3B6C958F-3406-104F-A60B-EF66167887F4}"/>
    <dgm:cxn modelId="{10AAFFB9-6C8E-DF4D-9939-90818A3B0274}" type="presOf" srcId="{18EBAE34-7EAD-094D-B22A-AD89C94DC0A9}" destId="{AA7D7542-16AC-684F-AB44-004CC3C5F045}" srcOrd="0" destOrd="0" presId="urn:microsoft.com/office/officeart/2005/8/layout/funnel1"/>
    <dgm:cxn modelId="{210CC6C0-CB6D-394F-B9BA-2D010644DD71}" type="presOf" srcId="{A9297411-83DE-CC4A-85F0-288481B16715}" destId="{D3701D9C-F27A-5E47-BF1A-96C103CE3F0F}" srcOrd="0" destOrd="0" presId="urn:microsoft.com/office/officeart/2005/8/layout/funnel1"/>
    <dgm:cxn modelId="{AB0682F7-0EEA-4C4A-9CAA-41F12C4E544C}" type="presOf" srcId="{F164ADC3-A802-E944-91B3-AA04605F9829}" destId="{CE5F24D9-22A8-3641-B55E-19DCB8EFC331}" srcOrd="0" destOrd="0" presId="urn:microsoft.com/office/officeart/2005/8/layout/funnel1"/>
    <dgm:cxn modelId="{9D6AB8F8-B757-1A45-9ECA-26C40DB0CC95}" srcId="{A9297411-83DE-CC4A-85F0-288481B16715}" destId="{813D716C-8097-E34F-ADE1-C2E493DB52F1}" srcOrd="2" destOrd="0" parTransId="{455D00B3-6843-4D45-95EE-AA32F5807348}" sibTransId="{8D4AB526-64BF-0E41-A3E0-CD807B3844E3}"/>
    <dgm:cxn modelId="{8F1B39FB-A83F-7B42-B9ED-1F88B39B162B}" type="presOf" srcId="{4814F344-87A5-A543-A4B6-46AFDF73F226}" destId="{9EFFFF81-B929-A544-9EDE-F3248C1AD5EC}" srcOrd="0" destOrd="0" presId="urn:microsoft.com/office/officeart/2005/8/layout/funnel1"/>
    <dgm:cxn modelId="{A2C84E2B-52D3-D34A-BACB-0236052682BC}" type="presParOf" srcId="{D3701D9C-F27A-5E47-BF1A-96C103CE3F0F}" destId="{11242BF8-AE91-B941-A1E2-D3EF8A3766C3}" srcOrd="0" destOrd="0" presId="urn:microsoft.com/office/officeart/2005/8/layout/funnel1"/>
    <dgm:cxn modelId="{DFACEC27-CA03-D744-98F1-52EC5E6520D7}" type="presParOf" srcId="{D3701D9C-F27A-5E47-BF1A-96C103CE3F0F}" destId="{5142941D-58EB-8A48-BD38-6B9B6E874A97}" srcOrd="1" destOrd="0" presId="urn:microsoft.com/office/officeart/2005/8/layout/funnel1"/>
    <dgm:cxn modelId="{A2FB3A23-2054-9341-82E4-D9ECDB6BBF30}" type="presParOf" srcId="{D3701D9C-F27A-5E47-BF1A-96C103CE3F0F}" destId="{9EFFFF81-B929-A544-9EDE-F3248C1AD5EC}" srcOrd="2" destOrd="0" presId="urn:microsoft.com/office/officeart/2005/8/layout/funnel1"/>
    <dgm:cxn modelId="{78D65AF7-1718-0640-BFE8-F5369FD29AD7}" type="presParOf" srcId="{D3701D9C-F27A-5E47-BF1A-96C103CE3F0F}" destId="{59C96883-D78B-7E4F-B95F-FAC38C83AA9C}" srcOrd="3" destOrd="0" presId="urn:microsoft.com/office/officeart/2005/8/layout/funnel1"/>
    <dgm:cxn modelId="{74685BAB-5C0F-EF46-9C19-E7C4CBD6E093}" type="presParOf" srcId="{D3701D9C-F27A-5E47-BF1A-96C103CE3F0F}" destId="{AA7D7542-16AC-684F-AB44-004CC3C5F045}" srcOrd="4" destOrd="0" presId="urn:microsoft.com/office/officeart/2005/8/layout/funnel1"/>
    <dgm:cxn modelId="{B459562B-60E1-ED44-BB35-59561B38E908}" type="presParOf" srcId="{D3701D9C-F27A-5E47-BF1A-96C103CE3F0F}" destId="{CE5F24D9-22A8-3641-B55E-19DCB8EFC331}" srcOrd="5" destOrd="0" presId="urn:microsoft.com/office/officeart/2005/8/layout/funnel1"/>
    <dgm:cxn modelId="{2B4281B9-70FF-AA44-BFEE-5AF90AA629AE}" type="presParOf" srcId="{D3701D9C-F27A-5E47-BF1A-96C103CE3F0F}" destId="{0C202D48-2B17-4D4D-B79C-6F816626FB01}" srcOrd="6" destOrd="0" presId="urn:microsoft.com/office/officeart/2005/8/layout/funne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3B2EEF-1EBD-4BC2-A946-1433907C66D0}"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91DA9885-D7A8-4373-B7AF-7D553F8F16CB}">
      <dgm:prSet/>
      <dgm:spPr/>
      <dgm:t>
        <a:bodyPr/>
        <a:lstStyle/>
        <a:p>
          <a:pPr>
            <a:lnSpc>
              <a:spcPct val="100000"/>
            </a:lnSpc>
          </a:pPr>
          <a:r>
            <a:rPr lang="en-US" i="0" dirty="0">
              <a:latin typeface="Poppins" panose="00000500000000000000" pitchFamily="2" charset="0"/>
              <a:cs typeface="Poppins" panose="00000500000000000000" pitchFamily="2" charset="0"/>
            </a:rPr>
            <a:t>Have a system “champion” in house</a:t>
          </a:r>
        </a:p>
      </dgm:t>
    </dgm:pt>
    <dgm:pt modelId="{C7B657B4-B293-40A1-9614-592AC5570D49}" type="parTrans" cxnId="{7469367B-514B-468E-B516-300B6FDED4D2}">
      <dgm:prSet/>
      <dgm:spPr/>
      <dgm:t>
        <a:bodyPr/>
        <a:lstStyle/>
        <a:p>
          <a:endParaRPr lang="en-US"/>
        </a:p>
      </dgm:t>
    </dgm:pt>
    <dgm:pt modelId="{B7F34E84-984F-4F12-A29D-D032A52438E4}" type="sibTrans" cxnId="{7469367B-514B-468E-B516-300B6FDED4D2}">
      <dgm:prSet/>
      <dgm:spPr/>
      <dgm:t>
        <a:bodyPr/>
        <a:lstStyle/>
        <a:p>
          <a:pPr>
            <a:lnSpc>
              <a:spcPct val="100000"/>
            </a:lnSpc>
          </a:pPr>
          <a:endParaRPr lang="en-US"/>
        </a:p>
      </dgm:t>
    </dgm:pt>
    <dgm:pt modelId="{151BE516-B6D6-4900-B1F8-45CB0BDD3089}">
      <dgm:prSet/>
      <dgm:spPr/>
      <dgm:t>
        <a:bodyPr/>
        <a:lstStyle/>
        <a:p>
          <a:pPr>
            <a:lnSpc>
              <a:spcPct val="100000"/>
            </a:lnSpc>
          </a:pPr>
          <a:r>
            <a:rPr lang="en-GB" dirty="0">
              <a:latin typeface="Poppins" panose="00000500000000000000" pitchFamily="2" charset="0"/>
              <a:cs typeface="Poppins" panose="00000500000000000000" pitchFamily="2" charset="0"/>
            </a:rPr>
            <a:t>Train all staff on the basics and advanced functionality</a:t>
          </a:r>
          <a:endParaRPr lang="en-US" dirty="0">
            <a:latin typeface="Poppins" panose="00000500000000000000" pitchFamily="2" charset="0"/>
            <a:cs typeface="Poppins" panose="00000500000000000000" pitchFamily="2" charset="0"/>
          </a:endParaRPr>
        </a:p>
      </dgm:t>
    </dgm:pt>
    <dgm:pt modelId="{BD1157C5-0B91-490C-876B-BCBBE298F6F6}" type="parTrans" cxnId="{CECB9E71-B438-4A8C-9D12-89DF6E7D8881}">
      <dgm:prSet/>
      <dgm:spPr/>
      <dgm:t>
        <a:bodyPr/>
        <a:lstStyle/>
        <a:p>
          <a:endParaRPr lang="en-US"/>
        </a:p>
      </dgm:t>
    </dgm:pt>
    <dgm:pt modelId="{FBE3179E-4D83-4F2D-AF0A-EA18E8FA51D3}" type="sibTrans" cxnId="{CECB9E71-B438-4A8C-9D12-89DF6E7D8881}">
      <dgm:prSet/>
      <dgm:spPr/>
      <dgm:t>
        <a:bodyPr/>
        <a:lstStyle/>
        <a:p>
          <a:pPr>
            <a:lnSpc>
              <a:spcPct val="100000"/>
            </a:lnSpc>
          </a:pPr>
          <a:endParaRPr lang="en-US"/>
        </a:p>
      </dgm:t>
    </dgm:pt>
    <dgm:pt modelId="{1C6E3917-41E0-483A-98B3-81F52984392A}">
      <dgm:prSet/>
      <dgm:spPr/>
      <dgm:t>
        <a:bodyPr/>
        <a:lstStyle/>
        <a:p>
          <a:pPr>
            <a:lnSpc>
              <a:spcPct val="100000"/>
            </a:lnSpc>
          </a:pPr>
          <a:r>
            <a:rPr lang="en-US" dirty="0">
              <a:latin typeface="Poppins" panose="00000500000000000000" pitchFamily="2" charset="0"/>
              <a:cs typeface="Poppins" panose="00000500000000000000" pitchFamily="2" charset="0"/>
            </a:rPr>
            <a:t>Communication is key - Internal &amp; External</a:t>
          </a:r>
        </a:p>
      </dgm:t>
    </dgm:pt>
    <dgm:pt modelId="{B64D95B3-BA0D-4419-87A0-C6AE3F60BA55}" type="parTrans" cxnId="{A8A049AC-2023-4768-A003-8B66E373BC48}">
      <dgm:prSet/>
      <dgm:spPr/>
      <dgm:t>
        <a:bodyPr/>
        <a:lstStyle/>
        <a:p>
          <a:endParaRPr lang="en-US"/>
        </a:p>
      </dgm:t>
    </dgm:pt>
    <dgm:pt modelId="{21E54F37-0816-42E2-B47B-564E6D575210}" type="sibTrans" cxnId="{A8A049AC-2023-4768-A003-8B66E373BC48}">
      <dgm:prSet/>
      <dgm:spPr/>
      <dgm:t>
        <a:bodyPr/>
        <a:lstStyle/>
        <a:p>
          <a:endParaRPr lang="en-US"/>
        </a:p>
      </dgm:t>
    </dgm:pt>
    <dgm:pt modelId="{121BA7C2-17D9-8D4D-B508-E37A3EC9651E}">
      <dgm:prSet custT="1"/>
      <dgm:spPr/>
      <dgm:t>
        <a:bodyPr/>
        <a:lstStyle/>
        <a:p>
          <a:pPr>
            <a:lnSpc>
              <a:spcPct val="100000"/>
            </a:lnSpc>
          </a:pPr>
          <a:r>
            <a:rPr lang="en-GB" sz="1600" dirty="0">
              <a:latin typeface="Poppins" panose="00000500000000000000" pitchFamily="2" charset="0"/>
              <a:cs typeface="Poppins" panose="00000500000000000000" pitchFamily="2" charset="0"/>
            </a:rPr>
            <a:t>Don’t forget physical training - Location of phone, soft phones, Headsets, Smile!</a:t>
          </a:r>
        </a:p>
      </dgm:t>
    </dgm:pt>
    <dgm:pt modelId="{358325C6-6107-FA47-8FAF-5AE342B87EA4}" type="parTrans" cxnId="{3EA5F34F-3C50-5847-A6B3-3A32E8CFEEC7}">
      <dgm:prSet/>
      <dgm:spPr/>
      <dgm:t>
        <a:bodyPr/>
        <a:lstStyle/>
        <a:p>
          <a:endParaRPr lang="en-GB"/>
        </a:p>
      </dgm:t>
    </dgm:pt>
    <dgm:pt modelId="{45E6D47F-EC27-2841-B7A3-3F00445FF617}" type="sibTrans" cxnId="{3EA5F34F-3C50-5847-A6B3-3A32E8CFEEC7}">
      <dgm:prSet/>
      <dgm:spPr/>
      <dgm:t>
        <a:bodyPr/>
        <a:lstStyle/>
        <a:p>
          <a:pPr>
            <a:lnSpc>
              <a:spcPct val="100000"/>
            </a:lnSpc>
          </a:pPr>
          <a:endParaRPr lang="en-GB"/>
        </a:p>
      </dgm:t>
    </dgm:pt>
    <dgm:pt modelId="{A2744432-629B-904D-B6D0-709FAF000136}">
      <dgm:prSet/>
      <dgm:spPr/>
      <dgm:t>
        <a:bodyPr/>
        <a:lstStyle/>
        <a:p>
          <a:pPr>
            <a:lnSpc>
              <a:spcPct val="100000"/>
            </a:lnSpc>
          </a:pPr>
          <a:r>
            <a:rPr lang="en-GB" dirty="0">
              <a:latin typeface="Poppins" panose="00000500000000000000" pitchFamily="2" charset="0"/>
              <a:cs typeface="Poppins" panose="00000500000000000000" pitchFamily="2" charset="0"/>
            </a:rPr>
            <a:t>Set your KPIs -  review, train, review, train</a:t>
          </a:r>
        </a:p>
      </dgm:t>
    </dgm:pt>
    <dgm:pt modelId="{0780F31A-447B-BC48-95E6-2373CEFECF6C}" type="parTrans" cxnId="{9CE38AE7-E80F-3141-84C1-99AF593CD570}">
      <dgm:prSet/>
      <dgm:spPr/>
      <dgm:t>
        <a:bodyPr/>
        <a:lstStyle/>
        <a:p>
          <a:endParaRPr lang="en-GB"/>
        </a:p>
      </dgm:t>
    </dgm:pt>
    <dgm:pt modelId="{7D9768F9-CFC8-5744-AD53-1EDC7526282B}" type="sibTrans" cxnId="{9CE38AE7-E80F-3141-84C1-99AF593CD570}">
      <dgm:prSet/>
      <dgm:spPr/>
      <dgm:t>
        <a:bodyPr/>
        <a:lstStyle/>
        <a:p>
          <a:pPr>
            <a:lnSpc>
              <a:spcPct val="100000"/>
            </a:lnSpc>
          </a:pPr>
          <a:endParaRPr lang="en-GB"/>
        </a:p>
      </dgm:t>
    </dgm:pt>
    <dgm:pt modelId="{FD177F0F-1613-48C6-914E-4D93C1D95938}" type="pres">
      <dgm:prSet presAssocID="{023B2EEF-1EBD-4BC2-A946-1433907C66D0}" presName="root" presStyleCnt="0">
        <dgm:presLayoutVars>
          <dgm:dir/>
          <dgm:resizeHandles val="exact"/>
        </dgm:presLayoutVars>
      </dgm:prSet>
      <dgm:spPr/>
    </dgm:pt>
    <dgm:pt modelId="{85749537-F8F0-47F7-8E14-CD5F51D4F469}" type="pres">
      <dgm:prSet presAssocID="{023B2EEF-1EBD-4BC2-A946-1433907C66D0}" presName="container" presStyleCnt="0">
        <dgm:presLayoutVars>
          <dgm:dir/>
          <dgm:resizeHandles val="exact"/>
        </dgm:presLayoutVars>
      </dgm:prSet>
      <dgm:spPr/>
    </dgm:pt>
    <dgm:pt modelId="{881CE0B4-7AC5-4C5D-8E0A-6D2811B4DECF}" type="pres">
      <dgm:prSet presAssocID="{91DA9885-D7A8-4373-B7AF-7D553F8F16CB}" presName="compNode" presStyleCnt="0"/>
      <dgm:spPr/>
    </dgm:pt>
    <dgm:pt modelId="{DDF53C50-CA7D-4790-A919-C1C311A74F80}" type="pres">
      <dgm:prSet presAssocID="{91DA9885-D7A8-4373-B7AF-7D553F8F16CB}" presName="iconBgRect" presStyleLbl="bgShp" presStyleIdx="0" presStyleCnt="5"/>
      <dgm:spPr/>
    </dgm:pt>
    <dgm:pt modelId="{6C4BF00A-6E6B-4E69-B42D-A17250FE1322}" type="pres">
      <dgm:prSet presAssocID="{91DA9885-D7A8-4373-B7AF-7D553F8F16C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me"/>
        </a:ext>
      </dgm:extLst>
    </dgm:pt>
    <dgm:pt modelId="{EA4DB4A8-B3F2-465F-A44B-28812A7033B4}" type="pres">
      <dgm:prSet presAssocID="{91DA9885-D7A8-4373-B7AF-7D553F8F16CB}" presName="spaceRect" presStyleCnt="0"/>
      <dgm:spPr/>
    </dgm:pt>
    <dgm:pt modelId="{D05C7FC8-5E71-4FB2-8810-7CB619123060}" type="pres">
      <dgm:prSet presAssocID="{91DA9885-D7A8-4373-B7AF-7D553F8F16CB}" presName="textRect" presStyleLbl="revTx" presStyleIdx="0" presStyleCnt="5">
        <dgm:presLayoutVars>
          <dgm:chMax val="1"/>
          <dgm:chPref val="1"/>
        </dgm:presLayoutVars>
      </dgm:prSet>
      <dgm:spPr/>
    </dgm:pt>
    <dgm:pt modelId="{692A05D8-A724-4F4A-998E-5CEF94C10DF9}" type="pres">
      <dgm:prSet presAssocID="{B7F34E84-984F-4F12-A29D-D032A52438E4}" presName="sibTrans" presStyleLbl="sibTrans2D1" presStyleIdx="0" presStyleCnt="0"/>
      <dgm:spPr/>
    </dgm:pt>
    <dgm:pt modelId="{FAF1D834-D807-4D7A-A9DA-D497C377B61E}" type="pres">
      <dgm:prSet presAssocID="{151BE516-B6D6-4900-B1F8-45CB0BDD3089}" presName="compNode" presStyleCnt="0"/>
      <dgm:spPr/>
    </dgm:pt>
    <dgm:pt modelId="{9B69FBE9-FDBE-4265-A4DA-AE674511A1D3}" type="pres">
      <dgm:prSet presAssocID="{151BE516-B6D6-4900-B1F8-45CB0BDD3089}" presName="iconBgRect" presStyleLbl="bgShp" presStyleIdx="1" presStyleCnt="5"/>
      <dgm:spPr/>
    </dgm:pt>
    <dgm:pt modelId="{FE2986E1-9429-4095-8A01-B421E3869E60}" type="pres">
      <dgm:prSet presAssocID="{151BE516-B6D6-4900-B1F8-45CB0BDD308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AECE25D7-EC05-44BC-AE32-0396A9AAE165}" type="pres">
      <dgm:prSet presAssocID="{151BE516-B6D6-4900-B1F8-45CB0BDD3089}" presName="spaceRect" presStyleCnt="0"/>
      <dgm:spPr/>
    </dgm:pt>
    <dgm:pt modelId="{8731EF6C-C7B4-47E9-8FE6-0358606CDDA3}" type="pres">
      <dgm:prSet presAssocID="{151BE516-B6D6-4900-B1F8-45CB0BDD3089}" presName="textRect" presStyleLbl="revTx" presStyleIdx="1" presStyleCnt="5">
        <dgm:presLayoutVars>
          <dgm:chMax val="1"/>
          <dgm:chPref val="1"/>
        </dgm:presLayoutVars>
      </dgm:prSet>
      <dgm:spPr/>
    </dgm:pt>
    <dgm:pt modelId="{8924C1FE-2128-4650-9140-1530606551EE}" type="pres">
      <dgm:prSet presAssocID="{FBE3179E-4D83-4F2D-AF0A-EA18E8FA51D3}" presName="sibTrans" presStyleLbl="sibTrans2D1" presStyleIdx="0" presStyleCnt="0"/>
      <dgm:spPr/>
    </dgm:pt>
    <dgm:pt modelId="{F7EAD84E-C25A-4CAC-B8E0-F74BE8E4A14E}" type="pres">
      <dgm:prSet presAssocID="{121BA7C2-17D9-8D4D-B508-E37A3EC9651E}" presName="compNode" presStyleCnt="0"/>
      <dgm:spPr/>
    </dgm:pt>
    <dgm:pt modelId="{CBD360D2-AB91-4FDA-BA67-146FF4E7A435}" type="pres">
      <dgm:prSet presAssocID="{121BA7C2-17D9-8D4D-B508-E37A3EC9651E}" presName="iconBgRect" presStyleLbl="bgShp" presStyleIdx="2" presStyleCnt="5"/>
      <dgm:spPr/>
    </dgm:pt>
    <dgm:pt modelId="{8C09B958-A12A-4E2A-A9E1-E14D5CFBA092}" type="pres">
      <dgm:prSet presAssocID="{121BA7C2-17D9-8D4D-B508-E37A3EC9651E}"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unglasses face with solid fill with solid fill"/>
        </a:ext>
      </dgm:extLst>
    </dgm:pt>
    <dgm:pt modelId="{15B51F53-4B5F-4E5F-B5CE-303B4A99520F}" type="pres">
      <dgm:prSet presAssocID="{121BA7C2-17D9-8D4D-B508-E37A3EC9651E}" presName="spaceRect" presStyleCnt="0"/>
      <dgm:spPr/>
    </dgm:pt>
    <dgm:pt modelId="{28A8B621-CA87-4AAC-95B8-C82FC8757293}" type="pres">
      <dgm:prSet presAssocID="{121BA7C2-17D9-8D4D-B508-E37A3EC9651E}" presName="textRect" presStyleLbl="revTx" presStyleIdx="2" presStyleCnt="5">
        <dgm:presLayoutVars>
          <dgm:chMax val="1"/>
          <dgm:chPref val="1"/>
        </dgm:presLayoutVars>
      </dgm:prSet>
      <dgm:spPr/>
    </dgm:pt>
    <dgm:pt modelId="{28C019BD-BF6C-4456-9F3D-C019AF12B59E}" type="pres">
      <dgm:prSet presAssocID="{45E6D47F-EC27-2841-B7A3-3F00445FF617}" presName="sibTrans" presStyleLbl="sibTrans2D1" presStyleIdx="0" presStyleCnt="0"/>
      <dgm:spPr/>
    </dgm:pt>
    <dgm:pt modelId="{C4FD3052-B076-4A13-9C13-8B97241E80AF}" type="pres">
      <dgm:prSet presAssocID="{A2744432-629B-904D-B6D0-709FAF000136}" presName="compNode" presStyleCnt="0"/>
      <dgm:spPr/>
    </dgm:pt>
    <dgm:pt modelId="{FB62B0E7-5800-44CF-8FBE-ADD38FD148F6}" type="pres">
      <dgm:prSet presAssocID="{A2744432-629B-904D-B6D0-709FAF000136}" presName="iconBgRect" presStyleLbl="bgShp" presStyleIdx="3" presStyleCnt="5"/>
      <dgm:spPr/>
    </dgm:pt>
    <dgm:pt modelId="{D051797A-D613-4093-9D84-767B8D966D00}" type="pres">
      <dgm:prSet presAssocID="{A2744432-629B-904D-B6D0-709FAF000136}"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ullseye with solid fill"/>
        </a:ext>
      </dgm:extLst>
    </dgm:pt>
    <dgm:pt modelId="{FC62635B-3D1D-427E-B509-D70B00130549}" type="pres">
      <dgm:prSet presAssocID="{A2744432-629B-904D-B6D0-709FAF000136}" presName="spaceRect" presStyleCnt="0"/>
      <dgm:spPr/>
    </dgm:pt>
    <dgm:pt modelId="{F61D7355-9000-4C4F-A3DA-9D8EBA9A8D32}" type="pres">
      <dgm:prSet presAssocID="{A2744432-629B-904D-B6D0-709FAF000136}" presName="textRect" presStyleLbl="revTx" presStyleIdx="3" presStyleCnt="5">
        <dgm:presLayoutVars>
          <dgm:chMax val="1"/>
          <dgm:chPref val="1"/>
        </dgm:presLayoutVars>
      </dgm:prSet>
      <dgm:spPr/>
    </dgm:pt>
    <dgm:pt modelId="{2071654E-FA10-497D-BF59-71317DDEE1F6}" type="pres">
      <dgm:prSet presAssocID="{7D9768F9-CFC8-5744-AD53-1EDC7526282B}" presName="sibTrans" presStyleLbl="sibTrans2D1" presStyleIdx="0" presStyleCnt="0"/>
      <dgm:spPr/>
    </dgm:pt>
    <dgm:pt modelId="{37AAB99C-65D2-4923-861F-0D73CFDCC453}" type="pres">
      <dgm:prSet presAssocID="{1C6E3917-41E0-483A-98B3-81F52984392A}" presName="compNode" presStyleCnt="0"/>
      <dgm:spPr/>
    </dgm:pt>
    <dgm:pt modelId="{75A945DF-AF4E-4F45-8680-6F46EBFA3992}" type="pres">
      <dgm:prSet presAssocID="{1C6E3917-41E0-483A-98B3-81F52984392A}" presName="iconBgRect" presStyleLbl="bgShp" presStyleIdx="4" presStyleCnt="5"/>
      <dgm:spPr/>
    </dgm:pt>
    <dgm:pt modelId="{800270AD-A103-462E-8A67-553CE00F59BD}" type="pres">
      <dgm:prSet presAssocID="{1C6E3917-41E0-483A-98B3-81F52984392A}"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Marketing with solid fill"/>
        </a:ext>
      </dgm:extLst>
    </dgm:pt>
    <dgm:pt modelId="{2049DA76-A76D-4F45-A10B-192505295FD2}" type="pres">
      <dgm:prSet presAssocID="{1C6E3917-41E0-483A-98B3-81F52984392A}" presName="spaceRect" presStyleCnt="0"/>
      <dgm:spPr/>
    </dgm:pt>
    <dgm:pt modelId="{56F578BA-1AB3-4670-A4C3-5AD73E695834}" type="pres">
      <dgm:prSet presAssocID="{1C6E3917-41E0-483A-98B3-81F52984392A}" presName="textRect" presStyleLbl="revTx" presStyleIdx="4" presStyleCnt="5">
        <dgm:presLayoutVars>
          <dgm:chMax val="1"/>
          <dgm:chPref val="1"/>
        </dgm:presLayoutVars>
      </dgm:prSet>
      <dgm:spPr/>
    </dgm:pt>
  </dgm:ptLst>
  <dgm:cxnLst>
    <dgm:cxn modelId="{20E8AC24-F2C0-844F-BB4B-F9A1876E3B2C}" type="presOf" srcId="{7D9768F9-CFC8-5744-AD53-1EDC7526282B}" destId="{2071654E-FA10-497D-BF59-71317DDEE1F6}" srcOrd="0" destOrd="0" presId="urn:microsoft.com/office/officeart/2018/2/layout/IconCircleList"/>
    <dgm:cxn modelId="{45C55763-D983-7C4D-9EFD-F29D30DB79FD}" type="presOf" srcId="{A2744432-629B-904D-B6D0-709FAF000136}" destId="{F61D7355-9000-4C4F-A3DA-9D8EBA9A8D32}" srcOrd="0" destOrd="0" presId="urn:microsoft.com/office/officeart/2018/2/layout/IconCircleList"/>
    <dgm:cxn modelId="{555E2844-FAAE-2049-8FEF-A9644E4BC53A}" type="presOf" srcId="{1C6E3917-41E0-483A-98B3-81F52984392A}" destId="{56F578BA-1AB3-4670-A4C3-5AD73E695834}" srcOrd="0" destOrd="0" presId="urn:microsoft.com/office/officeart/2018/2/layout/IconCircleList"/>
    <dgm:cxn modelId="{F3CBCE46-AF18-4847-A24F-426072B140B1}" type="presOf" srcId="{45E6D47F-EC27-2841-B7A3-3F00445FF617}" destId="{28C019BD-BF6C-4456-9F3D-C019AF12B59E}" srcOrd="0" destOrd="0" presId="urn:microsoft.com/office/officeart/2018/2/layout/IconCircleList"/>
    <dgm:cxn modelId="{96AEEC66-9DAD-C446-8986-C059A71525E0}" type="presOf" srcId="{FBE3179E-4D83-4F2D-AF0A-EA18E8FA51D3}" destId="{8924C1FE-2128-4650-9140-1530606551EE}" srcOrd="0" destOrd="0" presId="urn:microsoft.com/office/officeart/2018/2/layout/IconCircleList"/>
    <dgm:cxn modelId="{3EA5F34F-3C50-5847-A6B3-3A32E8CFEEC7}" srcId="{023B2EEF-1EBD-4BC2-A946-1433907C66D0}" destId="{121BA7C2-17D9-8D4D-B508-E37A3EC9651E}" srcOrd="2" destOrd="0" parTransId="{358325C6-6107-FA47-8FAF-5AE342B87EA4}" sibTransId="{45E6D47F-EC27-2841-B7A3-3F00445FF617}"/>
    <dgm:cxn modelId="{CECB9E71-B438-4A8C-9D12-89DF6E7D8881}" srcId="{023B2EEF-1EBD-4BC2-A946-1433907C66D0}" destId="{151BE516-B6D6-4900-B1F8-45CB0BDD3089}" srcOrd="1" destOrd="0" parTransId="{BD1157C5-0B91-490C-876B-BCBBE298F6F6}" sibTransId="{FBE3179E-4D83-4F2D-AF0A-EA18E8FA51D3}"/>
    <dgm:cxn modelId="{EF6C0D5A-B5B5-B848-A928-826D8B2325FA}" type="presOf" srcId="{151BE516-B6D6-4900-B1F8-45CB0BDD3089}" destId="{8731EF6C-C7B4-47E9-8FE6-0358606CDDA3}" srcOrd="0" destOrd="0" presId="urn:microsoft.com/office/officeart/2018/2/layout/IconCircleList"/>
    <dgm:cxn modelId="{7469367B-514B-468E-B516-300B6FDED4D2}" srcId="{023B2EEF-1EBD-4BC2-A946-1433907C66D0}" destId="{91DA9885-D7A8-4373-B7AF-7D553F8F16CB}" srcOrd="0" destOrd="0" parTransId="{C7B657B4-B293-40A1-9614-592AC5570D49}" sibTransId="{B7F34E84-984F-4F12-A29D-D032A52438E4}"/>
    <dgm:cxn modelId="{EFEB537C-EEA1-0C4D-9FF9-336BB7D0473E}" type="presOf" srcId="{91DA9885-D7A8-4373-B7AF-7D553F8F16CB}" destId="{D05C7FC8-5E71-4FB2-8810-7CB619123060}" srcOrd="0" destOrd="0" presId="urn:microsoft.com/office/officeart/2018/2/layout/IconCircleList"/>
    <dgm:cxn modelId="{A8A049AC-2023-4768-A003-8B66E373BC48}" srcId="{023B2EEF-1EBD-4BC2-A946-1433907C66D0}" destId="{1C6E3917-41E0-483A-98B3-81F52984392A}" srcOrd="4" destOrd="0" parTransId="{B64D95B3-BA0D-4419-87A0-C6AE3F60BA55}" sibTransId="{21E54F37-0816-42E2-B47B-564E6D575210}"/>
    <dgm:cxn modelId="{6E7763DB-806B-AD42-B0B5-5BF875123386}" type="presOf" srcId="{B7F34E84-984F-4F12-A29D-D032A52438E4}" destId="{692A05D8-A724-4F4A-998E-5CEF94C10DF9}" srcOrd="0" destOrd="0" presId="urn:microsoft.com/office/officeart/2018/2/layout/IconCircleList"/>
    <dgm:cxn modelId="{9CE38AE7-E80F-3141-84C1-99AF593CD570}" srcId="{023B2EEF-1EBD-4BC2-A946-1433907C66D0}" destId="{A2744432-629B-904D-B6D0-709FAF000136}" srcOrd="3" destOrd="0" parTransId="{0780F31A-447B-BC48-95E6-2373CEFECF6C}" sibTransId="{7D9768F9-CFC8-5744-AD53-1EDC7526282B}"/>
    <dgm:cxn modelId="{0D7988E8-1BCE-B645-BD93-81680C57F828}" type="presOf" srcId="{023B2EEF-1EBD-4BC2-A946-1433907C66D0}" destId="{FD177F0F-1613-48C6-914E-4D93C1D95938}" srcOrd="0" destOrd="0" presId="urn:microsoft.com/office/officeart/2018/2/layout/IconCircleList"/>
    <dgm:cxn modelId="{8352ABFF-43D7-9049-80CC-C179A81CC45E}" type="presOf" srcId="{121BA7C2-17D9-8D4D-B508-E37A3EC9651E}" destId="{28A8B621-CA87-4AAC-95B8-C82FC8757293}" srcOrd="0" destOrd="0" presId="urn:microsoft.com/office/officeart/2018/2/layout/IconCircleList"/>
    <dgm:cxn modelId="{03D6D658-465E-AB4F-BECF-569711D4A647}" type="presParOf" srcId="{FD177F0F-1613-48C6-914E-4D93C1D95938}" destId="{85749537-F8F0-47F7-8E14-CD5F51D4F469}" srcOrd="0" destOrd="0" presId="urn:microsoft.com/office/officeart/2018/2/layout/IconCircleList"/>
    <dgm:cxn modelId="{58D1F321-1AEF-3C42-B42C-8DF7AD802C9E}" type="presParOf" srcId="{85749537-F8F0-47F7-8E14-CD5F51D4F469}" destId="{881CE0B4-7AC5-4C5D-8E0A-6D2811B4DECF}" srcOrd="0" destOrd="0" presId="urn:microsoft.com/office/officeart/2018/2/layout/IconCircleList"/>
    <dgm:cxn modelId="{84154C05-4F45-1C41-A9CA-0B8DC4AD0F7B}" type="presParOf" srcId="{881CE0B4-7AC5-4C5D-8E0A-6D2811B4DECF}" destId="{DDF53C50-CA7D-4790-A919-C1C311A74F80}" srcOrd="0" destOrd="0" presId="urn:microsoft.com/office/officeart/2018/2/layout/IconCircleList"/>
    <dgm:cxn modelId="{FB3D5775-946D-694C-B1FE-88FC0D482679}" type="presParOf" srcId="{881CE0B4-7AC5-4C5D-8E0A-6D2811B4DECF}" destId="{6C4BF00A-6E6B-4E69-B42D-A17250FE1322}" srcOrd="1" destOrd="0" presId="urn:microsoft.com/office/officeart/2018/2/layout/IconCircleList"/>
    <dgm:cxn modelId="{2D13A2B9-7112-5345-A02D-DAA616814897}" type="presParOf" srcId="{881CE0B4-7AC5-4C5D-8E0A-6D2811B4DECF}" destId="{EA4DB4A8-B3F2-465F-A44B-28812A7033B4}" srcOrd="2" destOrd="0" presId="urn:microsoft.com/office/officeart/2018/2/layout/IconCircleList"/>
    <dgm:cxn modelId="{7BC4B364-DE41-554F-A9EE-2C407515784A}" type="presParOf" srcId="{881CE0B4-7AC5-4C5D-8E0A-6D2811B4DECF}" destId="{D05C7FC8-5E71-4FB2-8810-7CB619123060}" srcOrd="3" destOrd="0" presId="urn:microsoft.com/office/officeart/2018/2/layout/IconCircleList"/>
    <dgm:cxn modelId="{E9D0E24B-CC8B-D443-A6C5-C91106A3B2AB}" type="presParOf" srcId="{85749537-F8F0-47F7-8E14-CD5F51D4F469}" destId="{692A05D8-A724-4F4A-998E-5CEF94C10DF9}" srcOrd="1" destOrd="0" presId="urn:microsoft.com/office/officeart/2018/2/layout/IconCircleList"/>
    <dgm:cxn modelId="{E1892167-4E06-DC4B-8691-F8650615D328}" type="presParOf" srcId="{85749537-F8F0-47F7-8E14-CD5F51D4F469}" destId="{FAF1D834-D807-4D7A-A9DA-D497C377B61E}" srcOrd="2" destOrd="0" presId="urn:microsoft.com/office/officeart/2018/2/layout/IconCircleList"/>
    <dgm:cxn modelId="{C162D428-E127-024F-B161-66B5EF5BA9A9}" type="presParOf" srcId="{FAF1D834-D807-4D7A-A9DA-D497C377B61E}" destId="{9B69FBE9-FDBE-4265-A4DA-AE674511A1D3}" srcOrd="0" destOrd="0" presId="urn:microsoft.com/office/officeart/2018/2/layout/IconCircleList"/>
    <dgm:cxn modelId="{B75C9E8E-A896-0A41-B3BA-3098F6EA44BA}" type="presParOf" srcId="{FAF1D834-D807-4D7A-A9DA-D497C377B61E}" destId="{FE2986E1-9429-4095-8A01-B421E3869E60}" srcOrd="1" destOrd="0" presId="urn:microsoft.com/office/officeart/2018/2/layout/IconCircleList"/>
    <dgm:cxn modelId="{BDC3B8CE-9D9A-2745-8101-E89E8A0F770A}" type="presParOf" srcId="{FAF1D834-D807-4D7A-A9DA-D497C377B61E}" destId="{AECE25D7-EC05-44BC-AE32-0396A9AAE165}" srcOrd="2" destOrd="0" presId="urn:microsoft.com/office/officeart/2018/2/layout/IconCircleList"/>
    <dgm:cxn modelId="{17F20F53-A77F-774A-820F-1B33D690F654}" type="presParOf" srcId="{FAF1D834-D807-4D7A-A9DA-D497C377B61E}" destId="{8731EF6C-C7B4-47E9-8FE6-0358606CDDA3}" srcOrd="3" destOrd="0" presId="urn:microsoft.com/office/officeart/2018/2/layout/IconCircleList"/>
    <dgm:cxn modelId="{A9E0586B-C09D-5B4B-8EE2-727181D82986}" type="presParOf" srcId="{85749537-F8F0-47F7-8E14-CD5F51D4F469}" destId="{8924C1FE-2128-4650-9140-1530606551EE}" srcOrd="3" destOrd="0" presId="urn:microsoft.com/office/officeart/2018/2/layout/IconCircleList"/>
    <dgm:cxn modelId="{F33DDBE8-8F90-7146-8208-C01C53BEC643}" type="presParOf" srcId="{85749537-F8F0-47F7-8E14-CD5F51D4F469}" destId="{F7EAD84E-C25A-4CAC-B8E0-F74BE8E4A14E}" srcOrd="4" destOrd="0" presId="urn:microsoft.com/office/officeart/2018/2/layout/IconCircleList"/>
    <dgm:cxn modelId="{6882C2C7-1EBC-AD41-9A57-FF711EEE0C92}" type="presParOf" srcId="{F7EAD84E-C25A-4CAC-B8E0-F74BE8E4A14E}" destId="{CBD360D2-AB91-4FDA-BA67-146FF4E7A435}" srcOrd="0" destOrd="0" presId="urn:microsoft.com/office/officeart/2018/2/layout/IconCircleList"/>
    <dgm:cxn modelId="{13BB2833-8296-C343-8369-6B98905AEDB6}" type="presParOf" srcId="{F7EAD84E-C25A-4CAC-B8E0-F74BE8E4A14E}" destId="{8C09B958-A12A-4E2A-A9E1-E14D5CFBA092}" srcOrd="1" destOrd="0" presId="urn:microsoft.com/office/officeart/2018/2/layout/IconCircleList"/>
    <dgm:cxn modelId="{FEA20309-588F-D84E-B759-9A8115A27E94}" type="presParOf" srcId="{F7EAD84E-C25A-4CAC-B8E0-F74BE8E4A14E}" destId="{15B51F53-4B5F-4E5F-B5CE-303B4A99520F}" srcOrd="2" destOrd="0" presId="urn:microsoft.com/office/officeart/2018/2/layout/IconCircleList"/>
    <dgm:cxn modelId="{6DAC4224-FC56-4443-B19A-D5A50F18EBDF}" type="presParOf" srcId="{F7EAD84E-C25A-4CAC-B8E0-F74BE8E4A14E}" destId="{28A8B621-CA87-4AAC-95B8-C82FC8757293}" srcOrd="3" destOrd="0" presId="urn:microsoft.com/office/officeart/2018/2/layout/IconCircleList"/>
    <dgm:cxn modelId="{0F2B8946-44EF-5945-ABDA-D04831B75A11}" type="presParOf" srcId="{85749537-F8F0-47F7-8E14-CD5F51D4F469}" destId="{28C019BD-BF6C-4456-9F3D-C019AF12B59E}" srcOrd="5" destOrd="0" presId="urn:microsoft.com/office/officeart/2018/2/layout/IconCircleList"/>
    <dgm:cxn modelId="{2D697AC1-3914-7646-9922-F4341C60EAD7}" type="presParOf" srcId="{85749537-F8F0-47F7-8E14-CD5F51D4F469}" destId="{C4FD3052-B076-4A13-9C13-8B97241E80AF}" srcOrd="6" destOrd="0" presId="urn:microsoft.com/office/officeart/2018/2/layout/IconCircleList"/>
    <dgm:cxn modelId="{9DA64D5A-23DE-8241-8EAE-E725E6676BD0}" type="presParOf" srcId="{C4FD3052-B076-4A13-9C13-8B97241E80AF}" destId="{FB62B0E7-5800-44CF-8FBE-ADD38FD148F6}" srcOrd="0" destOrd="0" presId="urn:microsoft.com/office/officeart/2018/2/layout/IconCircleList"/>
    <dgm:cxn modelId="{BC3CF8AF-D703-A449-A198-0D8774AF2092}" type="presParOf" srcId="{C4FD3052-B076-4A13-9C13-8B97241E80AF}" destId="{D051797A-D613-4093-9D84-767B8D966D00}" srcOrd="1" destOrd="0" presId="urn:microsoft.com/office/officeart/2018/2/layout/IconCircleList"/>
    <dgm:cxn modelId="{2B827A4D-182C-CC41-B93D-FC7484D18D24}" type="presParOf" srcId="{C4FD3052-B076-4A13-9C13-8B97241E80AF}" destId="{FC62635B-3D1D-427E-B509-D70B00130549}" srcOrd="2" destOrd="0" presId="urn:microsoft.com/office/officeart/2018/2/layout/IconCircleList"/>
    <dgm:cxn modelId="{C23BF6ED-142C-E340-A2EA-0C00B3BE7B9B}" type="presParOf" srcId="{C4FD3052-B076-4A13-9C13-8B97241E80AF}" destId="{F61D7355-9000-4C4F-A3DA-9D8EBA9A8D32}" srcOrd="3" destOrd="0" presId="urn:microsoft.com/office/officeart/2018/2/layout/IconCircleList"/>
    <dgm:cxn modelId="{2A950D64-6162-CF47-8A14-E20CBB791468}" type="presParOf" srcId="{85749537-F8F0-47F7-8E14-CD5F51D4F469}" destId="{2071654E-FA10-497D-BF59-71317DDEE1F6}" srcOrd="7" destOrd="0" presId="urn:microsoft.com/office/officeart/2018/2/layout/IconCircleList"/>
    <dgm:cxn modelId="{A718010A-81B6-5F4B-871C-5B44E04EAA46}" type="presParOf" srcId="{85749537-F8F0-47F7-8E14-CD5F51D4F469}" destId="{37AAB99C-65D2-4923-861F-0D73CFDCC453}" srcOrd="8" destOrd="0" presId="urn:microsoft.com/office/officeart/2018/2/layout/IconCircleList"/>
    <dgm:cxn modelId="{14C93EB2-5BE1-5E45-A56A-EFD6E600120E}" type="presParOf" srcId="{37AAB99C-65D2-4923-861F-0D73CFDCC453}" destId="{75A945DF-AF4E-4F45-8680-6F46EBFA3992}" srcOrd="0" destOrd="0" presId="urn:microsoft.com/office/officeart/2018/2/layout/IconCircleList"/>
    <dgm:cxn modelId="{568601C5-33BA-0945-A534-39D9246506C6}" type="presParOf" srcId="{37AAB99C-65D2-4923-861F-0D73CFDCC453}" destId="{800270AD-A103-462E-8A67-553CE00F59BD}" srcOrd="1" destOrd="0" presId="urn:microsoft.com/office/officeart/2018/2/layout/IconCircleList"/>
    <dgm:cxn modelId="{CB4270DF-4F9E-7146-8C7D-F4CEB2DEBF90}" type="presParOf" srcId="{37AAB99C-65D2-4923-861F-0D73CFDCC453}" destId="{2049DA76-A76D-4F45-A10B-192505295FD2}" srcOrd="2" destOrd="0" presId="urn:microsoft.com/office/officeart/2018/2/layout/IconCircleList"/>
    <dgm:cxn modelId="{EA8A3E60-BB91-F147-89D2-78D86725C131}" type="presParOf" srcId="{37AAB99C-65D2-4923-861F-0D73CFDCC453}" destId="{56F578BA-1AB3-4670-A4C3-5AD73E69583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3B2EEF-1EBD-4BC2-A946-1433907C66D0}"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91DA9885-D7A8-4373-B7AF-7D553F8F16CB}">
      <dgm:prSet custT="1"/>
      <dgm:spPr/>
      <dgm:t>
        <a:bodyPr/>
        <a:lstStyle/>
        <a:p>
          <a:pPr>
            <a:lnSpc>
              <a:spcPct val="100000"/>
            </a:lnSpc>
          </a:pPr>
          <a:r>
            <a:rPr lang="en-US" sz="2000" i="0" dirty="0">
              <a:latin typeface="Poppins" panose="00000500000000000000" pitchFamily="2" charset="0"/>
              <a:cs typeface="Poppins" panose="00000500000000000000" pitchFamily="2" charset="0"/>
            </a:rPr>
            <a:t>Enable call recording</a:t>
          </a:r>
        </a:p>
      </dgm:t>
    </dgm:pt>
    <dgm:pt modelId="{C7B657B4-B293-40A1-9614-592AC5570D49}" type="parTrans" cxnId="{7469367B-514B-468E-B516-300B6FDED4D2}">
      <dgm:prSet/>
      <dgm:spPr/>
      <dgm:t>
        <a:bodyPr/>
        <a:lstStyle/>
        <a:p>
          <a:endParaRPr lang="en-US"/>
        </a:p>
      </dgm:t>
    </dgm:pt>
    <dgm:pt modelId="{B7F34E84-984F-4F12-A29D-D032A52438E4}" type="sibTrans" cxnId="{7469367B-514B-468E-B516-300B6FDED4D2}">
      <dgm:prSet/>
      <dgm:spPr/>
      <dgm:t>
        <a:bodyPr/>
        <a:lstStyle/>
        <a:p>
          <a:pPr>
            <a:lnSpc>
              <a:spcPct val="100000"/>
            </a:lnSpc>
          </a:pPr>
          <a:endParaRPr lang="en-US"/>
        </a:p>
      </dgm:t>
    </dgm:pt>
    <dgm:pt modelId="{151BE516-B6D6-4900-B1F8-45CB0BDD3089}">
      <dgm:prSet custT="1"/>
      <dgm:spPr/>
      <dgm:t>
        <a:bodyPr/>
        <a:lstStyle/>
        <a:p>
          <a:pPr>
            <a:lnSpc>
              <a:spcPct val="100000"/>
            </a:lnSpc>
          </a:pPr>
          <a:r>
            <a:rPr lang="en-US" sz="2000" dirty="0">
              <a:latin typeface="Poppins" panose="00000500000000000000" pitchFamily="2" charset="0"/>
              <a:cs typeface="Poppins" panose="00000500000000000000" pitchFamily="2" charset="0"/>
            </a:rPr>
            <a:t>Review system to minimize causes of complaints</a:t>
          </a:r>
        </a:p>
      </dgm:t>
    </dgm:pt>
    <dgm:pt modelId="{BD1157C5-0B91-490C-876B-BCBBE298F6F6}" type="parTrans" cxnId="{CECB9E71-B438-4A8C-9D12-89DF6E7D8881}">
      <dgm:prSet/>
      <dgm:spPr/>
      <dgm:t>
        <a:bodyPr/>
        <a:lstStyle/>
        <a:p>
          <a:endParaRPr lang="en-US"/>
        </a:p>
      </dgm:t>
    </dgm:pt>
    <dgm:pt modelId="{FBE3179E-4D83-4F2D-AF0A-EA18E8FA51D3}" type="sibTrans" cxnId="{CECB9E71-B438-4A8C-9D12-89DF6E7D8881}">
      <dgm:prSet/>
      <dgm:spPr/>
      <dgm:t>
        <a:bodyPr/>
        <a:lstStyle/>
        <a:p>
          <a:pPr>
            <a:lnSpc>
              <a:spcPct val="100000"/>
            </a:lnSpc>
          </a:pPr>
          <a:endParaRPr lang="en-US"/>
        </a:p>
      </dgm:t>
    </dgm:pt>
    <dgm:pt modelId="{121BA7C2-17D9-8D4D-B508-E37A3EC9651E}">
      <dgm:prSet custT="1"/>
      <dgm:spPr/>
      <dgm:t>
        <a:bodyPr/>
        <a:lstStyle/>
        <a:p>
          <a:pPr>
            <a:lnSpc>
              <a:spcPct val="100000"/>
            </a:lnSpc>
          </a:pPr>
          <a:r>
            <a:rPr lang="en-GB" sz="2000" dirty="0">
              <a:latin typeface="Poppins" panose="00000500000000000000" pitchFamily="2" charset="0"/>
              <a:cs typeface="Poppins" panose="00000500000000000000" pitchFamily="2" charset="0"/>
            </a:rPr>
            <a:t>Use data to support complaint response</a:t>
          </a:r>
        </a:p>
      </dgm:t>
    </dgm:pt>
    <dgm:pt modelId="{358325C6-6107-FA47-8FAF-5AE342B87EA4}" type="parTrans" cxnId="{3EA5F34F-3C50-5847-A6B3-3A32E8CFEEC7}">
      <dgm:prSet/>
      <dgm:spPr/>
      <dgm:t>
        <a:bodyPr/>
        <a:lstStyle/>
        <a:p>
          <a:endParaRPr lang="en-GB"/>
        </a:p>
      </dgm:t>
    </dgm:pt>
    <dgm:pt modelId="{45E6D47F-EC27-2841-B7A3-3F00445FF617}" type="sibTrans" cxnId="{3EA5F34F-3C50-5847-A6B3-3A32E8CFEEC7}">
      <dgm:prSet/>
      <dgm:spPr/>
      <dgm:t>
        <a:bodyPr/>
        <a:lstStyle/>
        <a:p>
          <a:pPr>
            <a:lnSpc>
              <a:spcPct val="100000"/>
            </a:lnSpc>
          </a:pPr>
          <a:endParaRPr lang="en-GB"/>
        </a:p>
      </dgm:t>
    </dgm:pt>
    <dgm:pt modelId="{A2744432-629B-904D-B6D0-709FAF000136}">
      <dgm:prSet custT="1"/>
      <dgm:spPr/>
      <dgm:t>
        <a:bodyPr/>
        <a:lstStyle/>
        <a:p>
          <a:pPr>
            <a:lnSpc>
              <a:spcPct val="100000"/>
            </a:lnSpc>
          </a:pPr>
          <a:r>
            <a:rPr lang="en-GB" sz="2000" dirty="0">
              <a:latin typeface="Poppins" panose="00000500000000000000" pitchFamily="2" charset="0"/>
              <a:cs typeface="Poppins" panose="00000500000000000000" pitchFamily="2" charset="0"/>
            </a:rPr>
            <a:t>Train staff how to respond to complaints</a:t>
          </a:r>
        </a:p>
      </dgm:t>
    </dgm:pt>
    <dgm:pt modelId="{0780F31A-447B-BC48-95E6-2373CEFECF6C}" type="parTrans" cxnId="{9CE38AE7-E80F-3141-84C1-99AF593CD570}">
      <dgm:prSet/>
      <dgm:spPr/>
      <dgm:t>
        <a:bodyPr/>
        <a:lstStyle/>
        <a:p>
          <a:endParaRPr lang="en-GB"/>
        </a:p>
      </dgm:t>
    </dgm:pt>
    <dgm:pt modelId="{7D9768F9-CFC8-5744-AD53-1EDC7526282B}" type="sibTrans" cxnId="{9CE38AE7-E80F-3141-84C1-99AF593CD570}">
      <dgm:prSet/>
      <dgm:spPr/>
      <dgm:t>
        <a:bodyPr/>
        <a:lstStyle/>
        <a:p>
          <a:endParaRPr lang="en-GB"/>
        </a:p>
      </dgm:t>
    </dgm:pt>
    <dgm:pt modelId="{A35AB06A-371E-4AB6-BCD3-3EAD3D62ADE5}" type="pres">
      <dgm:prSet presAssocID="{023B2EEF-1EBD-4BC2-A946-1433907C66D0}" presName="root" presStyleCnt="0">
        <dgm:presLayoutVars>
          <dgm:dir/>
          <dgm:resizeHandles val="exact"/>
        </dgm:presLayoutVars>
      </dgm:prSet>
      <dgm:spPr/>
    </dgm:pt>
    <dgm:pt modelId="{D2545B01-1416-4F27-A9B0-F9E2AF0B1432}" type="pres">
      <dgm:prSet presAssocID="{023B2EEF-1EBD-4BC2-A946-1433907C66D0}" presName="container" presStyleCnt="0">
        <dgm:presLayoutVars>
          <dgm:dir/>
          <dgm:resizeHandles val="exact"/>
        </dgm:presLayoutVars>
      </dgm:prSet>
      <dgm:spPr/>
    </dgm:pt>
    <dgm:pt modelId="{EB3E223C-C5E2-4880-B9F4-49DD666EFB6C}" type="pres">
      <dgm:prSet presAssocID="{91DA9885-D7A8-4373-B7AF-7D553F8F16CB}" presName="compNode" presStyleCnt="0"/>
      <dgm:spPr/>
    </dgm:pt>
    <dgm:pt modelId="{ECEBB7A2-AA35-4046-8364-B7D97540BD0B}" type="pres">
      <dgm:prSet presAssocID="{91DA9885-D7A8-4373-B7AF-7D553F8F16CB}" presName="iconBgRect" presStyleLbl="bgShp" presStyleIdx="0" presStyleCnt="4"/>
      <dgm:spPr/>
    </dgm:pt>
    <dgm:pt modelId="{79EAE6C3-911B-4416-BF09-C8CDACBF02FA}" type="pres">
      <dgm:prSet presAssocID="{91DA9885-D7A8-4373-B7AF-7D553F8F16CB}"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Radio microphone with solid fill"/>
        </a:ext>
      </dgm:extLst>
    </dgm:pt>
    <dgm:pt modelId="{F1235C3E-0DDE-4643-B1D2-F101EBA9D3A1}" type="pres">
      <dgm:prSet presAssocID="{91DA9885-D7A8-4373-B7AF-7D553F8F16CB}" presName="spaceRect" presStyleCnt="0"/>
      <dgm:spPr/>
    </dgm:pt>
    <dgm:pt modelId="{CC9240C1-0614-418F-BAD6-36D723E7E2C1}" type="pres">
      <dgm:prSet presAssocID="{91DA9885-D7A8-4373-B7AF-7D553F8F16CB}" presName="textRect" presStyleLbl="revTx" presStyleIdx="0" presStyleCnt="4">
        <dgm:presLayoutVars>
          <dgm:chMax val="1"/>
          <dgm:chPref val="1"/>
        </dgm:presLayoutVars>
      </dgm:prSet>
      <dgm:spPr/>
    </dgm:pt>
    <dgm:pt modelId="{B4893206-9941-47FD-A7C1-13539C6A6982}" type="pres">
      <dgm:prSet presAssocID="{B7F34E84-984F-4F12-A29D-D032A52438E4}" presName="sibTrans" presStyleLbl="sibTrans2D1" presStyleIdx="0" presStyleCnt="0"/>
      <dgm:spPr/>
    </dgm:pt>
    <dgm:pt modelId="{C7A00DB9-7F87-4C95-9690-4266CFAE5BCF}" type="pres">
      <dgm:prSet presAssocID="{151BE516-B6D6-4900-B1F8-45CB0BDD3089}" presName="compNode" presStyleCnt="0"/>
      <dgm:spPr/>
    </dgm:pt>
    <dgm:pt modelId="{944B7AD0-B964-413C-B1AD-2B170D071ECF}" type="pres">
      <dgm:prSet presAssocID="{151BE516-B6D6-4900-B1F8-45CB0BDD3089}" presName="iconBgRect" presStyleLbl="bgShp" presStyleIdx="1" presStyleCnt="4"/>
      <dgm:spPr/>
    </dgm:pt>
    <dgm:pt modelId="{CB4C2BD7-3FB8-4EC5-9D1B-DEC5F712E2AD}" type="pres">
      <dgm:prSet presAssocID="{151BE516-B6D6-4900-B1F8-45CB0BDD3089}"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Network diagram with solid fill"/>
        </a:ext>
      </dgm:extLst>
    </dgm:pt>
    <dgm:pt modelId="{A7601E93-CA12-4730-860C-B3A38E5CFA15}" type="pres">
      <dgm:prSet presAssocID="{151BE516-B6D6-4900-B1F8-45CB0BDD3089}" presName="spaceRect" presStyleCnt="0"/>
      <dgm:spPr/>
    </dgm:pt>
    <dgm:pt modelId="{1A261022-AC9C-4E79-B8D3-6E756F068247}" type="pres">
      <dgm:prSet presAssocID="{151BE516-B6D6-4900-B1F8-45CB0BDD3089}" presName="textRect" presStyleLbl="revTx" presStyleIdx="1" presStyleCnt="4">
        <dgm:presLayoutVars>
          <dgm:chMax val="1"/>
          <dgm:chPref val="1"/>
        </dgm:presLayoutVars>
      </dgm:prSet>
      <dgm:spPr/>
    </dgm:pt>
    <dgm:pt modelId="{CE0E4A2B-18DD-4C72-89D9-5E5FC6CE66E2}" type="pres">
      <dgm:prSet presAssocID="{FBE3179E-4D83-4F2D-AF0A-EA18E8FA51D3}" presName="sibTrans" presStyleLbl="sibTrans2D1" presStyleIdx="0" presStyleCnt="0"/>
      <dgm:spPr/>
    </dgm:pt>
    <dgm:pt modelId="{883EFE8E-B298-4EFF-B676-ED21097B332F}" type="pres">
      <dgm:prSet presAssocID="{121BA7C2-17D9-8D4D-B508-E37A3EC9651E}" presName="compNode" presStyleCnt="0"/>
      <dgm:spPr/>
    </dgm:pt>
    <dgm:pt modelId="{E6D5E86F-FE0B-4320-89B3-277F87D79F8C}" type="pres">
      <dgm:prSet presAssocID="{121BA7C2-17D9-8D4D-B508-E37A3EC9651E}" presName="iconBgRect" presStyleLbl="bgShp" presStyleIdx="2" presStyleCnt="4"/>
      <dgm:spPr/>
    </dgm:pt>
    <dgm:pt modelId="{40914748-779E-4826-99BB-16B4C5016736}" type="pres">
      <dgm:prSet presAssocID="{121BA7C2-17D9-8D4D-B508-E37A3EC9651E}"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older Search with solid fill"/>
        </a:ext>
      </dgm:extLst>
    </dgm:pt>
    <dgm:pt modelId="{2245840E-4D2A-4B50-9E74-61659263F3B9}" type="pres">
      <dgm:prSet presAssocID="{121BA7C2-17D9-8D4D-B508-E37A3EC9651E}" presName="spaceRect" presStyleCnt="0"/>
      <dgm:spPr/>
    </dgm:pt>
    <dgm:pt modelId="{623DF594-5D2C-4340-BB02-E5C896A41633}" type="pres">
      <dgm:prSet presAssocID="{121BA7C2-17D9-8D4D-B508-E37A3EC9651E}" presName="textRect" presStyleLbl="revTx" presStyleIdx="2" presStyleCnt="4">
        <dgm:presLayoutVars>
          <dgm:chMax val="1"/>
          <dgm:chPref val="1"/>
        </dgm:presLayoutVars>
      </dgm:prSet>
      <dgm:spPr/>
    </dgm:pt>
    <dgm:pt modelId="{8DB80A95-DA3A-41B5-A648-C5EDA9BFE261}" type="pres">
      <dgm:prSet presAssocID="{45E6D47F-EC27-2841-B7A3-3F00445FF617}" presName="sibTrans" presStyleLbl="sibTrans2D1" presStyleIdx="0" presStyleCnt="0"/>
      <dgm:spPr/>
    </dgm:pt>
    <dgm:pt modelId="{C0FC9C7C-B8B0-4665-A367-F1A9103D326D}" type="pres">
      <dgm:prSet presAssocID="{A2744432-629B-904D-B6D0-709FAF000136}" presName="compNode" presStyleCnt="0"/>
      <dgm:spPr/>
    </dgm:pt>
    <dgm:pt modelId="{62A593E4-E3D3-43EF-A1C4-C33E3FA8C628}" type="pres">
      <dgm:prSet presAssocID="{A2744432-629B-904D-B6D0-709FAF000136}" presName="iconBgRect" presStyleLbl="bgShp" presStyleIdx="3" presStyleCnt="4"/>
      <dgm:spPr/>
    </dgm:pt>
    <dgm:pt modelId="{1B48B7B9-2633-4A7B-A018-13D87128E1BA}" type="pres">
      <dgm:prSet presAssocID="{A2744432-629B-904D-B6D0-709FAF00013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at"/>
        </a:ext>
      </dgm:extLst>
    </dgm:pt>
    <dgm:pt modelId="{6240CF89-3CF1-4D81-9941-D7D1EFDC780A}" type="pres">
      <dgm:prSet presAssocID="{A2744432-629B-904D-B6D0-709FAF000136}" presName="spaceRect" presStyleCnt="0"/>
      <dgm:spPr/>
    </dgm:pt>
    <dgm:pt modelId="{F9626F41-2714-4449-B0B4-1C5884AC2846}" type="pres">
      <dgm:prSet presAssocID="{A2744432-629B-904D-B6D0-709FAF000136}" presName="textRect" presStyleLbl="revTx" presStyleIdx="3" presStyleCnt="4">
        <dgm:presLayoutVars>
          <dgm:chMax val="1"/>
          <dgm:chPref val="1"/>
        </dgm:presLayoutVars>
      </dgm:prSet>
      <dgm:spPr/>
    </dgm:pt>
  </dgm:ptLst>
  <dgm:cxnLst>
    <dgm:cxn modelId="{17300340-438C-574D-BEBB-0992F5440148}" type="presOf" srcId="{121BA7C2-17D9-8D4D-B508-E37A3EC9651E}" destId="{623DF594-5D2C-4340-BB02-E5C896A41633}" srcOrd="0" destOrd="0" presId="urn:microsoft.com/office/officeart/2018/2/layout/IconCircleList"/>
    <dgm:cxn modelId="{3EA5F34F-3C50-5847-A6B3-3A32E8CFEEC7}" srcId="{023B2EEF-1EBD-4BC2-A946-1433907C66D0}" destId="{121BA7C2-17D9-8D4D-B508-E37A3EC9651E}" srcOrd="2" destOrd="0" parTransId="{358325C6-6107-FA47-8FAF-5AE342B87EA4}" sibTransId="{45E6D47F-EC27-2841-B7A3-3F00445FF617}"/>
    <dgm:cxn modelId="{CECB9E71-B438-4A8C-9D12-89DF6E7D8881}" srcId="{023B2EEF-1EBD-4BC2-A946-1433907C66D0}" destId="{151BE516-B6D6-4900-B1F8-45CB0BDD3089}" srcOrd="1" destOrd="0" parTransId="{BD1157C5-0B91-490C-876B-BCBBE298F6F6}" sibTransId="{FBE3179E-4D83-4F2D-AF0A-EA18E8FA51D3}"/>
    <dgm:cxn modelId="{D958327A-C9FF-D340-B58B-8876D295CFE8}" type="presOf" srcId="{A2744432-629B-904D-B6D0-709FAF000136}" destId="{F9626F41-2714-4449-B0B4-1C5884AC2846}" srcOrd="0" destOrd="0" presId="urn:microsoft.com/office/officeart/2018/2/layout/IconCircleList"/>
    <dgm:cxn modelId="{7469367B-514B-468E-B516-300B6FDED4D2}" srcId="{023B2EEF-1EBD-4BC2-A946-1433907C66D0}" destId="{91DA9885-D7A8-4373-B7AF-7D553F8F16CB}" srcOrd="0" destOrd="0" parTransId="{C7B657B4-B293-40A1-9614-592AC5570D49}" sibTransId="{B7F34E84-984F-4F12-A29D-D032A52438E4}"/>
    <dgm:cxn modelId="{04A8767D-67C4-CB44-A5C6-5EF2E5668196}" type="presOf" srcId="{023B2EEF-1EBD-4BC2-A946-1433907C66D0}" destId="{A35AB06A-371E-4AB6-BCD3-3EAD3D62ADE5}" srcOrd="0" destOrd="0" presId="urn:microsoft.com/office/officeart/2018/2/layout/IconCircleList"/>
    <dgm:cxn modelId="{F0154284-53D6-0C40-906E-A7FEFD0A5623}" type="presOf" srcId="{151BE516-B6D6-4900-B1F8-45CB0BDD3089}" destId="{1A261022-AC9C-4E79-B8D3-6E756F068247}" srcOrd="0" destOrd="0" presId="urn:microsoft.com/office/officeart/2018/2/layout/IconCircleList"/>
    <dgm:cxn modelId="{071F1997-DB48-7446-97C5-8C2B525960BF}" type="presOf" srcId="{45E6D47F-EC27-2841-B7A3-3F00445FF617}" destId="{8DB80A95-DA3A-41B5-A648-C5EDA9BFE261}" srcOrd="0" destOrd="0" presId="urn:microsoft.com/office/officeart/2018/2/layout/IconCircleList"/>
    <dgm:cxn modelId="{61CD3698-DF78-1C45-AA71-9AD32AB738BD}" type="presOf" srcId="{FBE3179E-4D83-4F2D-AF0A-EA18E8FA51D3}" destId="{CE0E4A2B-18DD-4C72-89D9-5E5FC6CE66E2}" srcOrd="0" destOrd="0" presId="urn:microsoft.com/office/officeart/2018/2/layout/IconCircleList"/>
    <dgm:cxn modelId="{C256D2AA-6A4D-EA44-B721-35D86A1402CD}" type="presOf" srcId="{91DA9885-D7A8-4373-B7AF-7D553F8F16CB}" destId="{CC9240C1-0614-418F-BAD6-36D723E7E2C1}" srcOrd="0" destOrd="0" presId="urn:microsoft.com/office/officeart/2018/2/layout/IconCircleList"/>
    <dgm:cxn modelId="{9CE38AE7-E80F-3141-84C1-99AF593CD570}" srcId="{023B2EEF-1EBD-4BC2-A946-1433907C66D0}" destId="{A2744432-629B-904D-B6D0-709FAF000136}" srcOrd="3" destOrd="0" parTransId="{0780F31A-447B-BC48-95E6-2373CEFECF6C}" sibTransId="{7D9768F9-CFC8-5744-AD53-1EDC7526282B}"/>
    <dgm:cxn modelId="{B8B3EEEC-E0FD-A74F-95E7-33B83952F435}" type="presOf" srcId="{B7F34E84-984F-4F12-A29D-D032A52438E4}" destId="{B4893206-9941-47FD-A7C1-13539C6A6982}" srcOrd="0" destOrd="0" presId="urn:microsoft.com/office/officeart/2018/2/layout/IconCircleList"/>
    <dgm:cxn modelId="{7832D2FD-230C-BF43-A842-CD1368AE1F06}" type="presParOf" srcId="{A35AB06A-371E-4AB6-BCD3-3EAD3D62ADE5}" destId="{D2545B01-1416-4F27-A9B0-F9E2AF0B1432}" srcOrd="0" destOrd="0" presId="urn:microsoft.com/office/officeart/2018/2/layout/IconCircleList"/>
    <dgm:cxn modelId="{75F11534-1683-4A46-BC6C-630CFFB72B18}" type="presParOf" srcId="{D2545B01-1416-4F27-A9B0-F9E2AF0B1432}" destId="{EB3E223C-C5E2-4880-B9F4-49DD666EFB6C}" srcOrd="0" destOrd="0" presId="urn:microsoft.com/office/officeart/2018/2/layout/IconCircleList"/>
    <dgm:cxn modelId="{15F986E2-C85E-9144-B4C9-0910CF96B044}" type="presParOf" srcId="{EB3E223C-C5E2-4880-B9F4-49DD666EFB6C}" destId="{ECEBB7A2-AA35-4046-8364-B7D97540BD0B}" srcOrd="0" destOrd="0" presId="urn:microsoft.com/office/officeart/2018/2/layout/IconCircleList"/>
    <dgm:cxn modelId="{E5A0D10B-45AA-CF4E-8896-7B8EDD50E526}" type="presParOf" srcId="{EB3E223C-C5E2-4880-B9F4-49DD666EFB6C}" destId="{79EAE6C3-911B-4416-BF09-C8CDACBF02FA}" srcOrd="1" destOrd="0" presId="urn:microsoft.com/office/officeart/2018/2/layout/IconCircleList"/>
    <dgm:cxn modelId="{743F273F-C7BB-ED40-9CAE-D38B65C3A7BF}" type="presParOf" srcId="{EB3E223C-C5E2-4880-B9F4-49DD666EFB6C}" destId="{F1235C3E-0DDE-4643-B1D2-F101EBA9D3A1}" srcOrd="2" destOrd="0" presId="urn:microsoft.com/office/officeart/2018/2/layout/IconCircleList"/>
    <dgm:cxn modelId="{0619F2C5-AB7D-D745-A857-637B2CFDD0E4}" type="presParOf" srcId="{EB3E223C-C5E2-4880-B9F4-49DD666EFB6C}" destId="{CC9240C1-0614-418F-BAD6-36D723E7E2C1}" srcOrd="3" destOrd="0" presId="urn:microsoft.com/office/officeart/2018/2/layout/IconCircleList"/>
    <dgm:cxn modelId="{2E6E7AC3-89BF-6548-8FD5-CB49D792F80A}" type="presParOf" srcId="{D2545B01-1416-4F27-A9B0-F9E2AF0B1432}" destId="{B4893206-9941-47FD-A7C1-13539C6A6982}" srcOrd="1" destOrd="0" presId="urn:microsoft.com/office/officeart/2018/2/layout/IconCircleList"/>
    <dgm:cxn modelId="{82D3ADE2-171B-2646-B4C9-E9B290AA8227}" type="presParOf" srcId="{D2545B01-1416-4F27-A9B0-F9E2AF0B1432}" destId="{C7A00DB9-7F87-4C95-9690-4266CFAE5BCF}" srcOrd="2" destOrd="0" presId="urn:microsoft.com/office/officeart/2018/2/layout/IconCircleList"/>
    <dgm:cxn modelId="{9B09F26F-9A81-2B47-B763-3FEA8527E94E}" type="presParOf" srcId="{C7A00DB9-7F87-4C95-9690-4266CFAE5BCF}" destId="{944B7AD0-B964-413C-B1AD-2B170D071ECF}" srcOrd="0" destOrd="0" presId="urn:microsoft.com/office/officeart/2018/2/layout/IconCircleList"/>
    <dgm:cxn modelId="{52E20B83-2EB7-664A-9817-D6AD97A45754}" type="presParOf" srcId="{C7A00DB9-7F87-4C95-9690-4266CFAE5BCF}" destId="{CB4C2BD7-3FB8-4EC5-9D1B-DEC5F712E2AD}" srcOrd="1" destOrd="0" presId="urn:microsoft.com/office/officeart/2018/2/layout/IconCircleList"/>
    <dgm:cxn modelId="{38607F97-AC80-084D-A828-83F7EF57C043}" type="presParOf" srcId="{C7A00DB9-7F87-4C95-9690-4266CFAE5BCF}" destId="{A7601E93-CA12-4730-860C-B3A38E5CFA15}" srcOrd="2" destOrd="0" presId="urn:microsoft.com/office/officeart/2018/2/layout/IconCircleList"/>
    <dgm:cxn modelId="{064F0674-537A-4541-BCA2-BFFCD165B37C}" type="presParOf" srcId="{C7A00DB9-7F87-4C95-9690-4266CFAE5BCF}" destId="{1A261022-AC9C-4E79-B8D3-6E756F068247}" srcOrd="3" destOrd="0" presId="urn:microsoft.com/office/officeart/2018/2/layout/IconCircleList"/>
    <dgm:cxn modelId="{4DCBE26D-E081-814C-AF4B-F170FAF35894}" type="presParOf" srcId="{D2545B01-1416-4F27-A9B0-F9E2AF0B1432}" destId="{CE0E4A2B-18DD-4C72-89D9-5E5FC6CE66E2}" srcOrd="3" destOrd="0" presId="urn:microsoft.com/office/officeart/2018/2/layout/IconCircleList"/>
    <dgm:cxn modelId="{5CB7171D-FC38-5445-8935-52B3395CE925}" type="presParOf" srcId="{D2545B01-1416-4F27-A9B0-F9E2AF0B1432}" destId="{883EFE8E-B298-4EFF-B676-ED21097B332F}" srcOrd="4" destOrd="0" presId="urn:microsoft.com/office/officeart/2018/2/layout/IconCircleList"/>
    <dgm:cxn modelId="{332FB7BE-F1C9-EA4B-B57A-BDFDF04190C9}" type="presParOf" srcId="{883EFE8E-B298-4EFF-B676-ED21097B332F}" destId="{E6D5E86F-FE0B-4320-89B3-277F87D79F8C}" srcOrd="0" destOrd="0" presId="urn:microsoft.com/office/officeart/2018/2/layout/IconCircleList"/>
    <dgm:cxn modelId="{3CD6712B-FE5A-994C-A94E-594FAA6FA4BA}" type="presParOf" srcId="{883EFE8E-B298-4EFF-B676-ED21097B332F}" destId="{40914748-779E-4826-99BB-16B4C5016736}" srcOrd="1" destOrd="0" presId="urn:microsoft.com/office/officeart/2018/2/layout/IconCircleList"/>
    <dgm:cxn modelId="{1972E62E-40C0-F947-A404-80DA0FE6F16D}" type="presParOf" srcId="{883EFE8E-B298-4EFF-B676-ED21097B332F}" destId="{2245840E-4D2A-4B50-9E74-61659263F3B9}" srcOrd="2" destOrd="0" presId="urn:microsoft.com/office/officeart/2018/2/layout/IconCircleList"/>
    <dgm:cxn modelId="{9F269389-A67E-D946-9526-35A5D602DEDA}" type="presParOf" srcId="{883EFE8E-B298-4EFF-B676-ED21097B332F}" destId="{623DF594-5D2C-4340-BB02-E5C896A41633}" srcOrd="3" destOrd="0" presId="urn:microsoft.com/office/officeart/2018/2/layout/IconCircleList"/>
    <dgm:cxn modelId="{C2700528-5823-F447-AE75-0D415C58D410}" type="presParOf" srcId="{D2545B01-1416-4F27-A9B0-F9E2AF0B1432}" destId="{8DB80A95-DA3A-41B5-A648-C5EDA9BFE261}" srcOrd="5" destOrd="0" presId="urn:microsoft.com/office/officeart/2018/2/layout/IconCircleList"/>
    <dgm:cxn modelId="{209BB639-5884-5F45-A9E3-A8CA88DBF10B}" type="presParOf" srcId="{D2545B01-1416-4F27-A9B0-F9E2AF0B1432}" destId="{C0FC9C7C-B8B0-4665-A367-F1A9103D326D}" srcOrd="6" destOrd="0" presId="urn:microsoft.com/office/officeart/2018/2/layout/IconCircleList"/>
    <dgm:cxn modelId="{646A0BC5-AB43-034E-BC36-E537975A753A}" type="presParOf" srcId="{C0FC9C7C-B8B0-4665-A367-F1A9103D326D}" destId="{62A593E4-E3D3-43EF-A1C4-C33E3FA8C628}" srcOrd="0" destOrd="0" presId="urn:microsoft.com/office/officeart/2018/2/layout/IconCircleList"/>
    <dgm:cxn modelId="{F182EC9B-2694-9A46-9F38-F785C610CF98}" type="presParOf" srcId="{C0FC9C7C-B8B0-4665-A367-F1A9103D326D}" destId="{1B48B7B9-2633-4A7B-A018-13D87128E1BA}" srcOrd="1" destOrd="0" presId="urn:microsoft.com/office/officeart/2018/2/layout/IconCircleList"/>
    <dgm:cxn modelId="{E83AD8EB-EBC5-B44C-802F-099A4AF7EC31}" type="presParOf" srcId="{C0FC9C7C-B8B0-4665-A367-F1A9103D326D}" destId="{6240CF89-3CF1-4D81-9941-D7D1EFDC780A}" srcOrd="2" destOrd="0" presId="urn:microsoft.com/office/officeart/2018/2/layout/IconCircleList"/>
    <dgm:cxn modelId="{0A5D2B50-9A51-BA41-B2AA-E66D01C77F23}" type="presParOf" srcId="{C0FC9C7C-B8B0-4665-A367-F1A9103D326D}" destId="{F9626F41-2714-4449-B0B4-1C5884AC284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3B2EEF-1EBD-4BC2-A946-1433907C66D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1DA9885-D7A8-4373-B7AF-7D553F8F16CB}">
      <dgm:prSet/>
      <dgm:spPr/>
      <dgm:t>
        <a:bodyPr/>
        <a:lstStyle/>
        <a:p>
          <a:pPr>
            <a:lnSpc>
              <a:spcPct val="100000"/>
            </a:lnSpc>
          </a:pPr>
          <a:r>
            <a:rPr lang="en-US" i="0" dirty="0">
              <a:latin typeface="Poppins" panose="00000500000000000000" pitchFamily="2" charset="0"/>
              <a:cs typeface="Poppins" panose="00000500000000000000" pitchFamily="2" charset="0"/>
            </a:rPr>
            <a:t>Clinical Systems</a:t>
          </a:r>
        </a:p>
      </dgm:t>
    </dgm:pt>
    <dgm:pt modelId="{C7B657B4-B293-40A1-9614-592AC5570D49}" type="parTrans" cxnId="{7469367B-514B-468E-B516-300B6FDED4D2}">
      <dgm:prSet/>
      <dgm:spPr/>
      <dgm:t>
        <a:bodyPr/>
        <a:lstStyle/>
        <a:p>
          <a:endParaRPr lang="en-US"/>
        </a:p>
      </dgm:t>
    </dgm:pt>
    <dgm:pt modelId="{B7F34E84-984F-4F12-A29D-D032A52438E4}" type="sibTrans" cxnId="{7469367B-514B-468E-B516-300B6FDED4D2}">
      <dgm:prSet/>
      <dgm:spPr/>
      <dgm:t>
        <a:bodyPr/>
        <a:lstStyle/>
        <a:p>
          <a:endParaRPr lang="en-US"/>
        </a:p>
      </dgm:t>
    </dgm:pt>
    <dgm:pt modelId="{151BE516-B6D6-4900-B1F8-45CB0BDD3089}">
      <dgm:prSet/>
      <dgm:spPr/>
      <dgm:t>
        <a:bodyPr/>
        <a:lstStyle/>
        <a:p>
          <a:pPr>
            <a:lnSpc>
              <a:spcPct val="100000"/>
            </a:lnSpc>
          </a:pPr>
          <a:r>
            <a:rPr lang="en-US" dirty="0">
              <a:latin typeface="Poppins" panose="00000500000000000000" pitchFamily="2" charset="0"/>
              <a:cs typeface="Poppins" panose="00000500000000000000" pitchFamily="2" charset="0"/>
            </a:rPr>
            <a:t>Appointment Systems</a:t>
          </a:r>
        </a:p>
      </dgm:t>
    </dgm:pt>
    <dgm:pt modelId="{BD1157C5-0B91-490C-876B-BCBBE298F6F6}" type="parTrans" cxnId="{CECB9E71-B438-4A8C-9D12-89DF6E7D8881}">
      <dgm:prSet/>
      <dgm:spPr/>
      <dgm:t>
        <a:bodyPr/>
        <a:lstStyle/>
        <a:p>
          <a:endParaRPr lang="en-US"/>
        </a:p>
      </dgm:t>
    </dgm:pt>
    <dgm:pt modelId="{FBE3179E-4D83-4F2D-AF0A-EA18E8FA51D3}" type="sibTrans" cxnId="{CECB9E71-B438-4A8C-9D12-89DF6E7D8881}">
      <dgm:prSet/>
      <dgm:spPr/>
      <dgm:t>
        <a:bodyPr/>
        <a:lstStyle/>
        <a:p>
          <a:endParaRPr lang="en-US"/>
        </a:p>
      </dgm:t>
    </dgm:pt>
    <dgm:pt modelId="{121BA7C2-17D9-8D4D-B508-E37A3EC9651E}">
      <dgm:prSet/>
      <dgm:spPr/>
      <dgm:t>
        <a:bodyPr/>
        <a:lstStyle/>
        <a:p>
          <a:pPr>
            <a:lnSpc>
              <a:spcPct val="100000"/>
            </a:lnSpc>
          </a:pPr>
          <a:r>
            <a:rPr lang="en-GB" dirty="0"/>
            <a:t>Cross Site &amp; Remote Working</a:t>
          </a:r>
        </a:p>
      </dgm:t>
    </dgm:pt>
    <dgm:pt modelId="{358325C6-6107-FA47-8FAF-5AE342B87EA4}" type="parTrans" cxnId="{3EA5F34F-3C50-5847-A6B3-3A32E8CFEEC7}">
      <dgm:prSet/>
      <dgm:spPr/>
      <dgm:t>
        <a:bodyPr/>
        <a:lstStyle/>
        <a:p>
          <a:endParaRPr lang="en-GB"/>
        </a:p>
      </dgm:t>
    </dgm:pt>
    <dgm:pt modelId="{45E6D47F-EC27-2841-B7A3-3F00445FF617}" type="sibTrans" cxnId="{3EA5F34F-3C50-5847-A6B3-3A32E8CFEEC7}">
      <dgm:prSet/>
      <dgm:spPr/>
      <dgm:t>
        <a:bodyPr/>
        <a:lstStyle/>
        <a:p>
          <a:endParaRPr lang="en-GB"/>
        </a:p>
      </dgm:t>
    </dgm:pt>
    <dgm:pt modelId="{EA705E40-C8A0-4D12-922F-DAA06B6A81AD}" type="pres">
      <dgm:prSet presAssocID="{023B2EEF-1EBD-4BC2-A946-1433907C66D0}" presName="root" presStyleCnt="0">
        <dgm:presLayoutVars>
          <dgm:dir/>
          <dgm:resizeHandles val="exact"/>
        </dgm:presLayoutVars>
      </dgm:prSet>
      <dgm:spPr/>
    </dgm:pt>
    <dgm:pt modelId="{D815259E-8F0C-4540-A903-C80ECD803BA7}" type="pres">
      <dgm:prSet presAssocID="{91DA9885-D7A8-4373-B7AF-7D553F8F16CB}" presName="compNode" presStyleCnt="0"/>
      <dgm:spPr/>
    </dgm:pt>
    <dgm:pt modelId="{BA645681-33C2-479E-B3B9-B940AC4BFEFA}" type="pres">
      <dgm:prSet presAssocID="{91DA9885-D7A8-4373-B7AF-7D553F8F16C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ethoscope"/>
        </a:ext>
      </dgm:extLst>
    </dgm:pt>
    <dgm:pt modelId="{8E59348F-6D35-4AB5-BF3C-FD6A200C9677}" type="pres">
      <dgm:prSet presAssocID="{91DA9885-D7A8-4373-B7AF-7D553F8F16CB}" presName="spaceRect" presStyleCnt="0"/>
      <dgm:spPr/>
    </dgm:pt>
    <dgm:pt modelId="{88D68520-A99C-4D82-9BF9-0F1B85527BC4}" type="pres">
      <dgm:prSet presAssocID="{91DA9885-D7A8-4373-B7AF-7D553F8F16CB}" presName="textRect" presStyleLbl="revTx" presStyleIdx="0" presStyleCnt="3">
        <dgm:presLayoutVars>
          <dgm:chMax val="1"/>
          <dgm:chPref val="1"/>
        </dgm:presLayoutVars>
      </dgm:prSet>
      <dgm:spPr/>
    </dgm:pt>
    <dgm:pt modelId="{CF7054F3-83BA-4098-8207-9EA5FF9BEE91}" type="pres">
      <dgm:prSet presAssocID="{B7F34E84-984F-4F12-A29D-D032A52438E4}" presName="sibTrans" presStyleCnt="0"/>
      <dgm:spPr/>
    </dgm:pt>
    <dgm:pt modelId="{62037EDC-585F-49B1-85B7-8AA77F1312C2}" type="pres">
      <dgm:prSet presAssocID="{151BE516-B6D6-4900-B1F8-45CB0BDD3089}" presName="compNode" presStyleCnt="0"/>
      <dgm:spPr/>
    </dgm:pt>
    <dgm:pt modelId="{9D7D09DD-8796-4CBB-B57F-3008DF4B0439}" type="pres">
      <dgm:prSet presAssocID="{151BE516-B6D6-4900-B1F8-45CB0BDD308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aily Calendar"/>
        </a:ext>
      </dgm:extLst>
    </dgm:pt>
    <dgm:pt modelId="{EBB2DD70-A157-4266-8FA0-F8E6B23625A6}" type="pres">
      <dgm:prSet presAssocID="{151BE516-B6D6-4900-B1F8-45CB0BDD3089}" presName="spaceRect" presStyleCnt="0"/>
      <dgm:spPr/>
    </dgm:pt>
    <dgm:pt modelId="{4EEB9E3E-D337-42A1-A47E-BB359C98AB88}" type="pres">
      <dgm:prSet presAssocID="{151BE516-B6D6-4900-B1F8-45CB0BDD3089}" presName="textRect" presStyleLbl="revTx" presStyleIdx="1" presStyleCnt="3">
        <dgm:presLayoutVars>
          <dgm:chMax val="1"/>
          <dgm:chPref val="1"/>
        </dgm:presLayoutVars>
      </dgm:prSet>
      <dgm:spPr/>
    </dgm:pt>
    <dgm:pt modelId="{D9C80C3D-F626-41A1-B057-19EE4E2E66DB}" type="pres">
      <dgm:prSet presAssocID="{FBE3179E-4D83-4F2D-AF0A-EA18E8FA51D3}" presName="sibTrans" presStyleCnt="0"/>
      <dgm:spPr/>
    </dgm:pt>
    <dgm:pt modelId="{C7A96D7F-C4E0-4A97-A222-DD7464A6EFAD}" type="pres">
      <dgm:prSet presAssocID="{121BA7C2-17D9-8D4D-B508-E37A3EC9651E}" presName="compNode" presStyleCnt="0"/>
      <dgm:spPr/>
    </dgm:pt>
    <dgm:pt modelId="{5BF9F0DB-2BE8-4917-9CE2-F48366DE5021}" type="pres">
      <dgm:prSet presAssocID="{121BA7C2-17D9-8D4D-B508-E37A3EC9651E}"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ocial network with solid fill"/>
        </a:ext>
      </dgm:extLst>
    </dgm:pt>
    <dgm:pt modelId="{E19ED0E2-E176-40DE-AD72-D52B94159684}" type="pres">
      <dgm:prSet presAssocID="{121BA7C2-17D9-8D4D-B508-E37A3EC9651E}" presName="spaceRect" presStyleCnt="0"/>
      <dgm:spPr/>
    </dgm:pt>
    <dgm:pt modelId="{8787CD46-C5E9-4B22-A6F1-E52346F220E4}" type="pres">
      <dgm:prSet presAssocID="{121BA7C2-17D9-8D4D-B508-E37A3EC9651E}" presName="textRect" presStyleLbl="revTx" presStyleIdx="2" presStyleCnt="3">
        <dgm:presLayoutVars>
          <dgm:chMax val="1"/>
          <dgm:chPref val="1"/>
        </dgm:presLayoutVars>
      </dgm:prSet>
      <dgm:spPr/>
    </dgm:pt>
  </dgm:ptLst>
  <dgm:cxnLst>
    <dgm:cxn modelId="{794B8F17-869C-9046-8F42-208FFEE36153}" type="presOf" srcId="{91DA9885-D7A8-4373-B7AF-7D553F8F16CB}" destId="{88D68520-A99C-4D82-9BF9-0F1B85527BC4}" srcOrd="0" destOrd="0" presId="urn:microsoft.com/office/officeart/2018/2/layout/IconLabelList"/>
    <dgm:cxn modelId="{3EA5F34F-3C50-5847-A6B3-3A32E8CFEEC7}" srcId="{023B2EEF-1EBD-4BC2-A946-1433907C66D0}" destId="{121BA7C2-17D9-8D4D-B508-E37A3EC9651E}" srcOrd="2" destOrd="0" parTransId="{358325C6-6107-FA47-8FAF-5AE342B87EA4}" sibTransId="{45E6D47F-EC27-2841-B7A3-3F00445FF617}"/>
    <dgm:cxn modelId="{ECA51750-3FD1-6C44-B627-F3631C89F37B}" type="presOf" srcId="{023B2EEF-1EBD-4BC2-A946-1433907C66D0}" destId="{EA705E40-C8A0-4D12-922F-DAA06B6A81AD}" srcOrd="0" destOrd="0" presId="urn:microsoft.com/office/officeart/2018/2/layout/IconLabelList"/>
    <dgm:cxn modelId="{CECB9E71-B438-4A8C-9D12-89DF6E7D8881}" srcId="{023B2EEF-1EBD-4BC2-A946-1433907C66D0}" destId="{151BE516-B6D6-4900-B1F8-45CB0BDD3089}" srcOrd="1" destOrd="0" parTransId="{BD1157C5-0B91-490C-876B-BCBBE298F6F6}" sibTransId="{FBE3179E-4D83-4F2D-AF0A-EA18E8FA51D3}"/>
    <dgm:cxn modelId="{7469367B-514B-468E-B516-300B6FDED4D2}" srcId="{023B2EEF-1EBD-4BC2-A946-1433907C66D0}" destId="{91DA9885-D7A8-4373-B7AF-7D553F8F16CB}" srcOrd="0" destOrd="0" parTransId="{C7B657B4-B293-40A1-9614-592AC5570D49}" sibTransId="{B7F34E84-984F-4F12-A29D-D032A52438E4}"/>
    <dgm:cxn modelId="{5CE2D39A-6651-AF49-BCF3-00C181249ACB}" type="presOf" srcId="{151BE516-B6D6-4900-B1F8-45CB0BDD3089}" destId="{4EEB9E3E-D337-42A1-A47E-BB359C98AB88}" srcOrd="0" destOrd="0" presId="urn:microsoft.com/office/officeart/2018/2/layout/IconLabelList"/>
    <dgm:cxn modelId="{3B8881F9-C405-7849-8A3F-2928A0AA8284}" type="presOf" srcId="{121BA7C2-17D9-8D4D-B508-E37A3EC9651E}" destId="{8787CD46-C5E9-4B22-A6F1-E52346F220E4}" srcOrd="0" destOrd="0" presId="urn:microsoft.com/office/officeart/2018/2/layout/IconLabelList"/>
    <dgm:cxn modelId="{A7EC8F97-D972-F346-A75B-C34FD7054E41}" type="presParOf" srcId="{EA705E40-C8A0-4D12-922F-DAA06B6A81AD}" destId="{D815259E-8F0C-4540-A903-C80ECD803BA7}" srcOrd="0" destOrd="0" presId="urn:microsoft.com/office/officeart/2018/2/layout/IconLabelList"/>
    <dgm:cxn modelId="{B224E439-7619-AA4B-AB2F-A2203E8B1BD4}" type="presParOf" srcId="{D815259E-8F0C-4540-A903-C80ECD803BA7}" destId="{BA645681-33C2-479E-B3B9-B940AC4BFEFA}" srcOrd="0" destOrd="0" presId="urn:microsoft.com/office/officeart/2018/2/layout/IconLabelList"/>
    <dgm:cxn modelId="{6D945DAF-7D38-E548-AE9E-CBD8E95EA81A}" type="presParOf" srcId="{D815259E-8F0C-4540-A903-C80ECD803BA7}" destId="{8E59348F-6D35-4AB5-BF3C-FD6A200C9677}" srcOrd="1" destOrd="0" presId="urn:microsoft.com/office/officeart/2018/2/layout/IconLabelList"/>
    <dgm:cxn modelId="{1A4B5744-633C-B744-A0DE-FF92306BF21E}" type="presParOf" srcId="{D815259E-8F0C-4540-A903-C80ECD803BA7}" destId="{88D68520-A99C-4D82-9BF9-0F1B85527BC4}" srcOrd="2" destOrd="0" presId="urn:microsoft.com/office/officeart/2018/2/layout/IconLabelList"/>
    <dgm:cxn modelId="{1744C281-0DEF-1345-9217-67D16796AB80}" type="presParOf" srcId="{EA705E40-C8A0-4D12-922F-DAA06B6A81AD}" destId="{CF7054F3-83BA-4098-8207-9EA5FF9BEE91}" srcOrd="1" destOrd="0" presId="urn:microsoft.com/office/officeart/2018/2/layout/IconLabelList"/>
    <dgm:cxn modelId="{F6A5FD4E-BAEB-E14F-B7E7-AEE231DAD40F}" type="presParOf" srcId="{EA705E40-C8A0-4D12-922F-DAA06B6A81AD}" destId="{62037EDC-585F-49B1-85B7-8AA77F1312C2}" srcOrd="2" destOrd="0" presId="urn:microsoft.com/office/officeart/2018/2/layout/IconLabelList"/>
    <dgm:cxn modelId="{594C3852-927F-2748-8BCA-818868A487D7}" type="presParOf" srcId="{62037EDC-585F-49B1-85B7-8AA77F1312C2}" destId="{9D7D09DD-8796-4CBB-B57F-3008DF4B0439}" srcOrd="0" destOrd="0" presId="urn:microsoft.com/office/officeart/2018/2/layout/IconLabelList"/>
    <dgm:cxn modelId="{59756F5B-C327-FF4C-A183-6359CAE0EAAE}" type="presParOf" srcId="{62037EDC-585F-49B1-85B7-8AA77F1312C2}" destId="{EBB2DD70-A157-4266-8FA0-F8E6B23625A6}" srcOrd="1" destOrd="0" presId="urn:microsoft.com/office/officeart/2018/2/layout/IconLabelList"/>
    <dgm:cxn modelId="{67C524AC-E315-FD41-811F-735F5E7FF1C5}" type="presParOf" srcId="{62037EDC-585F-49B1-85B7-8AA77F1312C2}" destId="{4EEB9E3E-D337-42A1-A47E-BB359C98AB88}" srcOrd="2" destOrd="0" presId="urn:microsoft.com/office/officeart/2018/2/layout/IconLabelList"/>
    <dgm:cxn modelId="{96AF8CB3-6D50-7F40-AD23-6239B006E244}" type="presParOf" srcId="{EA705E40-C8A0-4D12-922F-DAA06B6A81AD}" destId="{D9C80C3D-F626-41A1-B057-19EE4E2E66DB}" srcOrd="3" destOrd="0" presId="urn:microsoft.com/office/officeart/2018/2/layout/IconLabelList"/>
    <dgm:cxn modelId="{E569FE74-FA4D-FF4B-9B5B-95F4B4257712}" type="presParOf" srcId="{EA705E40-C8A0-4D12-922F-DAA06B6A81AD}" destId="{C7A96D7F-C4E0-4A97-A222-DD7464A6EFAD}" srcOrd="4" destOrd="0" presId="urn:microsoft.com/office/officeart/2018/2/layout/IconLabelList"/>
    <dgm:cxn modelId="{BD5C2E70-33C1-F849-8A88-EA594F9433BE}" type="presParOf" srcId="{C7A96D7F-C4E0-4A97-A222-DD7464A6EFAD}" destId="{5BF9F0DB-2BE8-4917-9CE2-F48366DE5021}" srcOrd="0" destOrd="0" presId="urn:microsoft.com/office/officeart/2018/2/layout/IconLabelList"/>
    <dgm:cxn modelId="{85EFC2F6-D874-DC49-B992-2DC7829450B6}" type="presParOf" srcId="{C7A96D7F-C4E0-4A97-A222-DD7464A6EFAD}" destId="{E19ED0E2-E176-40DE-AD72-D52B94159684}" srcOrd="1" destOrd="0" presId="urn:microsoft.com/office/officeart/2018/2/layout/IconLabelList"/>
    <dgm:cxn modelId="{80A26D8B-A8D7-EA43-AFFB-8259A67CD770}" type="presParOf" srcId="{C7A96D7F-C4E0-4A97-A222-DD7464A6EFAD}" destId="{8787CD46-C5E9-4B22-A6F1-E52346F220E4}"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488C50-1DC4-4D5F-B5A9-F548EE95BF2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82A49FC9-2BA0-47B5-8F13-9191FF060FA2}">
      <dgm:prSet custT="1"/>
      <dgm:spPr/>
      <dgm:t>
        <a:bodyPr/>
        <a:lstStyle/>
        <a:p>
          <a:pPr>
            <a:lnSpc>
              <a:spcPct val="100000"/>
            </a:lnSpc>
          </a:pPr>
          <a:r>
            <a:rPr lang="en-GB" sz="1800" dirty="0">
              <a:latin typeface="Poppins" panose="00000500000000000000" pitchFamily="2" charset="0"/>
              <a:cs typeface="Poppins" panose="00000500000000000000" pitchFamily="2" charset="0"/>
            </a:rPr>
            <a:t>Online Consultations &amp; Triage tools</a:t>
          </a:r>
          <a:endParaRPr lang="en-US" sz="1800" dirty="0">
            <a:latin typeface="Poppins" panose="00000500000000000000" pitchFamily="2" charset="0"/>
            <a:cs typeface="Poppins" panose="00000500000000000000" pitchFamily="2" charset="0"/>
          </a:endParaRPr>
        </a:p>
      </dgm:t>
    </dgm:pt>
    <dgm:pt modelId="{B0BC67E8-BAE7-487B-9608-1077B6BFA440}" type="parTrans" cxnId="{DD474D47-D4A2-4101-A827-318BDA7FE9F5}">
      <dgm:prSet/>
      <dgm:spPr/>
      <dgm:t>
        <a:bodyPr/>
        <a:lstStyle/>
        <a:p>
          <a:endParaRPr lang="en-US"/>
        </a:p>
      </dgm:t>
    </dgm:pt>
    <dgm:pt modelId="{4FC97A07-422D-4ECA-A56C-82E4DB03F43A}" type="sibTrans" cxnId="{DD474D47-D4A2-4101-A827-318BDA7FE9F5}">
      <dgm:prSet/>
      <dgm:spPr/>
      <dgm:t>
        <a:bodyPr/>
        <a:lstStyle/>
        <a:p>
          <a:endParaRPr lang="en-US"/>
        </a:p>
      </dgm:t>
    </dgm:pt>
    <dgm:pt modelId="{9898870D-A421-443D-9A87-55C4C08BF0B9}">
      <dgm:prSet custT="1"/>
      <dgm:spPr/>
      <dgm:t>
        <a:bodyPr/>
        <a:lstStyle/>
        <a:p>
          <a:pPr>
            <a:lnSpc>
              <a:spcPct val="100000"/>
            </a:lnSpc>
          </a:pPr>
          <a:r>
            <a:rPr lang="en-GB" sz="1800" dirty="0">
              <a:latin typeface="Poppins" panose="00000500000000000000" pitchFamily="2" charset="0"/>
              <a:cs typeface="Poppins" panose="00000500000000000000" pitchFamily="2" charset="0"/>
            </a:rPr>
            <a:t>Email</a:t>
          </a:r>
          <a:endParaRPr lang="en-US" sz="1800" dirty="0">
            <a:latin typeface="Poppins" panose="00000500000000000000" pitchFamily="2" charset="0"/>
            <a:cs typeface="Poppins" panose="00000500000000000000" pitchFamily="2" charset="0"/>
          </a:endParaRPr>
        </a:p>
      </dgm:t>
    </dgm:pt>
    <dgm:pt modelId="{0FCEAB25-3348-4721-A8F0-2244AC28ED8A}" type="parTrans" cxnId="{86492C71-18FA-4814-B974-2C4336105E47}">
      <dgm:prSet/>
      <dgm:spPr/>
      <dgm:t>
        <a:bodyPr/>
        <a:lstStyle/>
        <a:p>
          <a:endParaRPr lang="en-US"/>
        </a:p>
      </dgm:t>
    </dgm:pt>
    <dgm:pt modelId="{02972629-50F3-40F2-BD00-9F723BF6049B}" type="sibTrans" cxnId="{86492C71-18FA-4814-B974-2C4336105E47}">
      <dgm:prSet/>
      <dgm:spPr/>
      <dgm:t>
        <a:bodyPr/>
        <a:lstStyle/>
        <a:p>
          <a:endParaRPr lang="en-US"/>
        </a:p>
      </dgm:t>
    </dgm:pt>
    <dgm:pt modelId="{C87D0120-6A84-414F-A5B3-38626667B94A}">
      <dgm:prSet custT="1"/>
      <dgm:spPr/>
      <dgm:t>
        <a:bodyPr/>
        <a:lstStyle/>
        <a:p>
          <a:pPr>
            <a:lnSpc>
              <a:spcPct val="100000"/>
            </a:lnSpc>
          </a:pPr>
          <a:r>
            <a:rPr lang="en-GB" sz="1800" dirty="0">
              <a:latin typeface="Poppins" panose="00000500000000000000" pitchFamily="2" charset="0"/>
              <a:cs typeface="Poppins" panose="00000500000000000000" pitchFamily="2" charset="0"/>
            </a:rPr>
            <a:t>Website &amp; Apps</a:t>
          </a:r>
          <a:endParaRPr lang="en-US" sz="1800" dirty="0">
            <a:latin typeface="Poppins" panose="00000500000000000000" pitchFamily="2" charset="0"/>
            <a:cs typeface="Poppins" panose="00000500000000000000" pitchFamily="2" charset="0"/>
          </a:endParaRPr>
        </a:p>
      </dgm:t>
    </dgm:pt>
    <dgm:pt modelId="{9E00BEA0-C671-412A-8C62-3E73606AA1E4}" type="parTrans" cxnId="{703FA431-306F-41E5-80B2-C227070D34B3}">
      <dgm:prSet/>
      <dgm:spPr/>
      <dgm:t>
        <a:bodyPr/>
        <a:lstStyle/>
        <a:p>
          <a:endParaRPr lang="en-US"/>
        </a:p>
      </dgm:t>
    </dgm:pt>
    <dgm:pt modelId="{2362DC2C-E511-45DF-A921-0C5891134C70}" type="sibTrans" cxnId="{703FA431-306F-41E5-80B2-C227070D34B3}">
      <dgm:prSet/>
      <dgm:spPr/>
      <dgm:t>
        <a:bodyPr/>
        <a:lstStyle/>
        <a:p>
          <a:endParaRPr lang="en-US"/>
        </a:p>
      </dgm:t>
    </dgm:pt>
    <dgm:pt modelId="{FCEBCE1D-5116-49A5-A013-B93EDF0942A5}">
      <dgm:prSet/>
      <dgm:spPr/>
      <dgm:t>
        <a:bodyPr/>
        <a:lstStyle/>
        <a:p>
          <a:pPr>
            <a:lnSpc>
              <a:spcPct val="100000"/>
            </a:lnSpc>
          </a:pPr>
          <a:r>
            <a:rPr lang="en-GB" dirty="0">
              <a:latin typeface="Poppins" panose="00000500000000000000" pitchFamily="2" charset="0"/>
              <a:cs typeface="Poppins" panose="00000500000000000000" pitchFamily="2" charset="0"/>
            </a:rPr>
            <a:t>SMS</a:t>
          </a:r>
          <a:endParaRPr lang="en-US" dirty="0">
            <a:latin typeface="Poppins" panose="00000500000000000000" pitchFamily="2" charset="0"/>
            <a:cs typeface="Poppins" panose="00000500000000000000" pitchFamily="2" charset="0"/>
          </a:endParaRPr>
        </a:p>
      </dgm:t>
    </dgm:pt>
    <dgm:pt modelId="{5957BD80-EE34-4C67-8E8A-5815ECBF4F65}" type="parTrans" cxnId="{6686C727-60B2-46E8-BE28-3469AD859A38}">
      <dgm:prSet/>
      <dgm:spPr/>
      <dgm:t>
        <a:bodyPr/>
        <a:lstStyle/>
        <a:p>
          <a:endParaRPr lang="en-US"/>
        </a:p>
      </dgm:t>
    </dgm:pt>
    <dgm:pt modelId="{35ED1BEC-9D89-4599-B853-08FFF2B044CF}" type="sibTrans" cxnId="{6686C727-60B2-46E8-BE28-3469AD859A38}">
      <dgm:prSet/>
      <dgm:spPr/>
      <dgm:t>
        <a:bodyPr/>
        <a:lstStyle/>
        <a:p>
          <a:endParaRPr lang="en-US"/>
        </a:p>
      </dgm:t>
    </dgm:pt>
    <dgm:pt modelId="{17BEE2D7-0CBE-4F07-B19B-FB44991B5A3D}">
      <dgm:prSet custT="1"/>
      <dgm:spPr/>
      <dgm:t>
        <a:bodyPr/>
        <a:lstStyle/>
        <a:p>
          <a:pPr>
            <a:lnSpc>
              <a:spcPct val="100000"/>
            </a:lnSpc>
          </a:pPr>
          <a:r>
            <a:rPr lang="en-GB" sz="1800" dirty="0">
              <a:latin typeface="Poppins" panose="00000500000000000000" pitchFamily="2" charset="0"/>
              <a:cs typeface="Poppins" panose="00000500000000000000" pitchFamily="2" charset="0"/>
            </a:rPr>
            <a:t>Video Calling</a:t>
          </a:r>
          <a:endParaRPr lang="en-US" sz="1800" dirty="0">
            <a:latin typeface="Poppins" panose="00000500000000000000" pitchFamily="2" charset="0"/>
            <a:cs typeface="Poppins" panose="00000500000000000000" pitchFamily="2" charset="0"/>
          </a:endParaRPr>
        </a:p>
      </dgm:t>
    </dgm:pt>
    <dgm:pt modelId="{54C247C1-A98D-479F-9A3E-056B42726156}" type="parTrans" cxnId="{DE05A66D-155A-43EB-8A6F-8249B8C06843}">
      <dgm:prSet/>
      <dgm:spPr/>
      <dgm:t>
        <a:bodyPr/>
        <a:lstStyle/>
        <a:p>
          <a:endParaRPr lang="en-US"/>
        </a:p>
      </dgm:t>
    </dgm:pt>
    <dgm:pt modelId="{33D4C30D-6214-4F3D-820B-F838F52A4B71}" type="sibTrans" cxnId="{DE05A66D-155A-43EB-8A6F-8249B8C06843}">
      <dgm:prSet/>
      <dgm:spPr/>
      <dgm:t>
        <a:bodyPr/>
        <a:lstStyle/>
        <a:p>
          <a:endParaRPr lang="en-US"/>
        </a:p>
      </dgm:t>
    </dgm:pt>
    <dgm:pt modelId="{62D74A09-86CA-4B60-9AE4-9367D8BE6A2F}">
      <dgm:prSet custT="1"/>
      <dgm:spPr/>
      <dgm:t>
        <a:bodyPr/>
        <a:lstStyle/>
        <a:p>
          <a:pPr>
            <a:lnSpc>
              <a:spcPct val="100000"/>
            </a:lnSpc>
          </a:pPr>
          <a:r>
            <a:rPr lang="en-GB" sz="1800" dirty="0">
              <a:latin typeface="Poppins" panose="00000500000000000000" pitchFamily="2" charset="0"/>
              <a:cs typeface="Poppins" panose="00000500000000000000" pitchFamily="2" charset="0"/>
            </a:rPr>
            <a:t>Text and Chat Bots</a:t>
          </a:r>
          <a:endParaRPr lang="en-US" sz="1800" dirty="0">
            <a:latin typeface="Poppins" panose="00000500000000000000" pitchFamily="2" charset="0"/>
            <a:cs typeface="Poppins" panose="00000500000000000000" pitchFamily="2" charset="0"/>
          </a:endParaRPr>
        </a:p>
      </dgm:t>
    </dgm:pt>
    <dgm:pt modelId="{D67D64AD-9172-4C34-99A0-AABAAD315BE4}" type="parTrans" cxnId="{FB8900F2-FD6F-4D88-B52F-CF7D0EE2EDAE}">
      <dgm:prSet/>
      <dgm:spPr/>
      <dgm:t>
        <a:bodyPr/>
        <a:lstStyle/>
        <a:p>
          <a:endParaRPr lang="en-US"/>
        </a:p>
      </dgm:t>
    </dgm:pt>
    <dgm:pt modelId="{4C2B7B83-1E83-4FE1-A8ED-FA25B48B7F54}" type="sibTrans" cxnId="{FB8900F2-FD6F-4D88-B52F-CF7D0EE2EDAE}">
      <dgm:prSet/>
      <dgm:spPr/>
      <dgm:t>
        <a:bodyPr/>
        <a:lstStyle/>
        <a:p>
          <a:endParaRPr lang="en-US"/>
        </a:p>
      </dgm:t>
    </dgm:pt>
    <dgm:pt modelId="{62A47614-657B-4A05-9C88-0670924E1769}">
      <dgm:prSet custT="1"/>
      <dgm:spPr/>
      <dgm:t>
        <a:bodyPr/>
        <a:lstStyle/>
        <a:p>
          <a:pPr>
            <a:lnSpc>
              <a:spcPct val="100000"/>
            </a:lnSpc>
          </a:pPr>
          <a:r>
            <a:rPr lang="en-GB" sz="1800" dirty="0">
              <a:latin typeface="Poppins" panose="00000500000000000000" pitchFamily="2" charset="0"/>
              <a:cs typeface="Poppins" panose="00000500000000000000" pitchFamily="2" charset="0"/>
            </a:rPr>
            <a:t>Social Media</a:t>
          </a:r>
          <a:endParaRPr lang="en-US" sz="1800" dirty="0">
            <a:latin typeface="Poppins" panose="00000500000000000000" pitchFamily="2" charset="0"/>
            <a:cs typeface="Poppins" panose="00000500000000000000" pitchFamily="2" charset="0"/>
          </a:endParaRPr>
        </a:p>
      </dgm:t>
    </dgm:pt>
    <dgm:pt modelId="{FD02D41A-09F6-4CE2-88E7-447DF4303F37}" type="parTrans" cxnId="{417A4FEE-62F9-4B59-866A-0B75034F11CB}">
      <dgm:prSet/>
      <dgm:spPr/>
      <dgm:t>
        <a:bodyPr/>
        <a:lstStyle/>
        <a:p>
          <a:endParaRPr lang="en-US"/>
        </a:p>
      </dgm:t>
    </dgm:pt>
    <dgm:pt modelId="{201DCE98-56DF-484B-889B-EA79A52F8884}" type="sibTrans" cxnId="{417A4FEE-62F9-4B59-866A-0B75034F11CB}">
      <dgm:prSet/>
      <dgm:spPr/>
      <dgm:t>
        <a:bodyPr/>
        <a:lstStyle/>
        <a:p>
          <a:endParaRPr lang="en-US"/>
        </a:p>
      </dgm:t>
    </dgm:pt>
    <dgm:pt modelId="{68E1ECE6-6F94-438D-B8C5-AB3DFB11103D}">
      <dgm:prSet custT="1"/>
      <dgm:spPr/>
      <dgm:t>
        <a:bodyPr/>
        <a:lstStyle/>
        <a:p>
          <a:pPr>
            <a:lnSpc>
              <a:spcPct val="100000"/>
            </a:lnSpc>
          </a:pPr>
          <a:r>
            <a:rPr lang="en-GB" sz="1800" dirty="0">
              <a:latin typeface="Poppins" panose="00000500000000000000" pitchFamily="2" charset="0"/>
              <a:cs typeface="Poppins" panose="00000500000000000000" pitchFamily="2" charset="0"/>
            </a:rPr>
            <a:t>Physical Attendance</a:t>
          </a:r>
          <a:endParaRPr lang="en-US" sz="1800" dirty="0">
            <a:latin typeface="Poppins" panose="00000500000000000000" pitchFamily="2" charset="0"/>
            <a:cs typeface="Poppins" panose="00000500000000000000" pitchFamily="2" charset="0"/>
          </a:endParaRPr>
        </a:p>
      </dgm:t>
    </dgm:pt>
    <dgm:pt modelId="{90E5CF6E-E99C-40E4-9400-ED6EBB70A8A4}" type="parTrans" cxnId="{1057E325-9FEC-493C-A15B-52B2C7AD40CF}">
      <dgm:prSet/>
      <dgm:spPr/>
      <dgm:t>
        <a:bodyPr/>
        <a:lstStyle/>
        <a:p>
          <a:endParaRPr lang="en-US"/>
        </a:p>
      </dgm:t>
    </dgm:pt>
    <dgm:pt modelId="{3ED6B36D-F0B0-453C-8CA2-7D2CB5E6217B}" type="sibTrans" cxnId="{1057E325-9FEC-493C-A15B-52B2C7AD40CF}">
      <dgm:prSet/>
      <dgm:spPr/>
      <dgm:t>
        <a:bodyPr/>
        <a:lstStyle/>
        <a:p>
          <a:endParaRPr lang="en-US"/>
        </a:p>
      </dgm:t>
    </dgm:pt>
    <dgm:pt modelId="{E7B59629-625C-4F18-A16D-3BEFAE8BB0CF}" type="pres">
      <dgm:prSet presAssocID="{96488C50-1DC4-4D5F-B5A9-F548EE95BF2B}" presName="root" presStyleCnt="0">
        <dgm:presLayoutVars>
          <dgm:dir/>
          <dgm:resizeHandles val="exact"/>
        </dgm:presLayoutVars>
      </dgm:prSet>
      <dgm:spPr/>
    </dgm:pt>
    <dgm:pt modelId="{11A299EF-B073-45DF-8ADD-97D736F58837}" type="pres">
      <dgm:prSet presAssocID="{82A49FC9-2BA0-47B5-8F13-9191FF060FA2}" presName="compNode" presStyleCnt="0"/>
      <dgm:spPr/>
    </dgm:pt>
    <dgm:pt modelId="{52A010DA-FE29-497C-81D9-3D9BA52D366A}" type="pres">
      <dgm:prSet presAssocID="{82A49FC9-2BA0-47B5-8F13-9191FF060FA2}"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RM Customer Insights App"/>
        </a:ext>
      </dgm:extLst>
    </dgm:pt>
    <dgm:pt modelId="{F8B4A3AE-E261-42F0-AE9B-524CE90C73BE}" type="pres">
      <dgm:prSet presAssocID="{82A49FC9-2BA0-47B5-8F13-9191FF060FA2}" presName="spaceRect" presStyleCnt="0"/>
      <dgm:spPr/>
    </dgm:pt>
    <dgm:pt modelId="{D98430E5-2257-41BF-906C-3496262980A3}" type="pres">
      <dgm:prSet presAssocID="{82A49FC9-2BA0-47B5-8F13-9191FF060FA2}" presName="textRect" presStyleLbl="revTx" presStyleIdx="0" presStyleCnt="8">
        <dgm:presLayoutVars>
          <dgm:chMax val="1"/>
          <dgm:chPref val="1"/>
        </dgm:presLayoutVars>
      </dgm:prSet>
      <dgm:spPr/>
    </dgm:pt>
    <dgm:pt modelId="{38ADB07D-2CD3-4AF1-A53C-ECB16DAD7FAB}" type="pres">
      <dgm:prSet presAssocID="{4FC97A07-422D-4ECA-A56C-82E4DB03F43A}" presName="sibTrans" presStyleCnt="0"/>
      <dgm:spPr/>
    </dgm:pt>
    <dgm:pt modelId="{2DDB0D58-C12F-4EAE-AADF-37DE97105CCA}" type="pres">
      <dgm:prSet presAssocID="{9898870D-A421-443D-9A87-55C4C08BF0B9}" presName="compNode" presStyleCnt="0"/>
      <dgm:spPr/>
    </dgm:pt>
    <dgm:pt modelId="{7C2E6C00-C33E-4707-80DD-516A97E44C9B}" type="pres">
      <dgm:prSet presAssocID="{9898870D-A421-443D-9A87-55C4C08BF0B9}"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mail Reply"/>
        </a:ext>
      </dgm:extLst>
    </dgm:pt>
    <dgm:pt modelId="{A8937943-034A-43DD-B5D9-0F55C97E3AC9}" type="pres">
      <dgm:prSet presAssocID="{9898870D-A421-443D-9A87-55C4C08BF0B9}" presName="spaceRect" presStyleCnt="0"/>
      <dgm:spPr/>
    </dgm:pt>
    <dgm:pt modelId="{90C034BA-9706-414F-B09D-F58D126BDD7E}" type="pres">
      <dgm:prSet presAssocID="{9898870D-A421-443D-9A87-55C4C08BF0B9}" presName="textRect" presStyleLbl="revTx" presStyleIdx="1" presStyleCnt="8">
        <dgm:presLayoutVars>
          <dgm:chMax val="1"/>
          <dgm:chPref val="1"/>
        </dgm:presLayoutVars>
      </dgm:prSet>
      <dgm:spPr/>
    </dgm:pt>
    <dgm:pt modelId="{3D4662A9-97F1-4DFF-9572-4AF9E4E5D13F}" type="pres">
      <dgm:prSet presAssocID="{02972629-50F3-40F2-BD00-9F723BF6049B}" presName="sibTrans" presStyleCnt="0"/>
      <dgm:spPr/>
    </dgm:pt>
    <dgm:pt modelId="{87AB414D-F2A7-4F2E-82FD-6E775ECA1717}" type="pres">
      <dgm:prSet presAssocID="{C87D0120-6A84-414F-A5B3-38626667B94A}" presName="compNode" presStyleCnt="0"/>
      <dgm:spPr/>
    </dgm:pt>
    <dgm:pt modelId="{7F32DF7B-DE2D-4708-9C19-EC076E2E41B3}" type="pres">
      <dgm:prSet presAssocID="{C87D0120-6A84-414F-A5B3-38626667B94A}" presName="iconRect" presStyleLbl="node1" presStyleIdx="2" presStyleCnt="8"/>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Internet with solid fill"/>
        </a:ext>
      </dgm:extLst>
    </dgm:pt>
    <dgm:pt modelId="{EE6E67CF-4D58-4433-8C24-797B995C9E45}" type="pres">
      <dgm:prSet presAssocID="{C87D0120-6A84-414F-A5B3-38626667B94A}" presName="spaceRect" presStyleCnt="0"/>
      <dgm:spPr/>
    </dgm:pt>
    <dgm:pt modelId="{B2E70E64-A7FD-4C24-B5E6-8BC592D69B41}" type="pres">
      <dgm:prSet presAssocID="{C87D0120-6A84-414F-A5B3-38626667B94A}" presName="textRect" presStyleLbl="revTx" presStyleIdx="2" presStyleCnt="8">
        <dgm:presLayoutVars>
          <dgm:chMax val="1"/>
          <dgm:chPref val="1"/>
        </dgm:presLayoutVars>
      </dgm:prSet>
      <dgm:spPr/>
    </dgm:pt>
    <dgm:pt modelId="{B537409D-C213-4A45-9DEA-560E0B9BE167}" type="pres">
      <dgm:prSet presAssocID="{2362DC2C-E511-45DF-A921-0C5891134C70}" presName="sibTrans" presStyleCnt="0"/>
      <dgm:spPr/>
    </dgm:pt>
    <dgm:pt modelId="{D1079573-855B-46A5-8A0D-88BED8F51EAA}" type="pres">
      <dgm:prSet presAssocID="{FCEBCE1D-5116-49A5-A013-B93EDF0942A5}" presName="compNode" presStyleCnt="0"/>
      <dgm:spPr/>
    </dgm:pt>
    <dgm:pt modelId="{ECC71E4F-D186-45AE-82AB-C5FD3349D400}" type="pres">
      <dgm:prSet presAssocID="{FCEBCE1D-5116-49A5-A013-B93EDF0942A5}"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at Solid"/>
        </a:ext>
      </dgm:extLst>
    </dgm:pt>
    <dgm:pt modelId="{F292D7EA-C64F-464C-A47B-3E1AD4452AC0}" type="pres">
      <dgm:prSet presAssocID="{FCEBCE1D-5116-49A5-A013-B93EDF0942A5}" presName="spaceRect" presStyleCnt="0"/>
      <dgm:spPr/>
    </dgm:pt>
    <dgm:pt modelId="{A03324C2-D902-4A6F-8A4C-C2447389D959}" type="pres">
      <dgm:prSet presAssocID="{FCEBCE1D-5116-49A5-A013-B93EDF0942A5}" presName="textRect" presStyleLbl="revTx" presStyleIdx="3" presStyleCnt="8">
        <dgm:presLayoutVars>
          <dgm:chMax val="1"/>
          <dgm:chPref val="1"/>
        </dgm:presLayoutVars>
      </dgm:prSet>
      <dgm:spPr/>
    </dgm:pt>
    <dgm:pt modelId="{5DCC7A5F-B9EC-4297-8B81-8FB51FD21CD5}" type="pres">
      <dgm:prSet presAssocID="{35ED1BEC-9D89-4599-B853-08FFF2B044CF}" presName="sibTrans" presStyleCnt="0"/>
      <dgm:spPr/>
    </dgm:pt>
    <dgm:pt modelId="{34EA1AD1-A250-4E4B-AE10-F4A92EBD868B}" type="pres">
      <dgm:prSet presAssocID="{17BEE2D7-0CBE-4F07-B19B-FB44991B5A3D}" presName="compNode" presStyleCnt="0"/>
      <dgm:spPr/>
    </dgm:pt>
    <dgm:pt modelId="{EA537544-4E9D-4D21-8645-555CBAB49B8E}" type="pres">
      <dgm:prSet presAssocID="{17BEE2D7-0CBE-4F07-B19B-FB44991B5A3D}"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Video"/>
        </a:ext>
      </dgm:extLst>
    </dgm:pt>
    <dgm:pt modelId="{C6E0DE33-7BA2-4A60-B8DD-3488CB32AB53}" type="pres">
      <dgm:prSet presAssocID="{17BEE2D7-0CBE-4F07-B19B-FB44991B5A3D}" presName="spaceRect" presStyleCnt="0"/>
      <dgm:spPr/>
    </dgm:pt>
    <dgm:pt modelId="{1A896895-3655-4BDC-AA15-2CB4A67123C6}" type="pres">
      <dgm:prSet presAssocID="{17BEE2D7-0CBE-4F07-B19B-FB44991B5A3D}" presName="textRect" presStyleLbl="revTx" presStyleIdx="4" presStyleCnt="8">
        <dgm:presLayoutVars>
          <dgm:chMax val="1"/>
          <dgm:chPref val="1"/>
        </dgm:presLayoutVars>
      </dgm:prSet>
      <dgm:spPr/>
    </dgm:pt>
    <dgm:pt modelId="{C2448438-42D8-44AB-A5B6-3FC33926DE6E}" type="pres">
      <dgm:prSet presAssocID="{33D4C30D-6214-4F3D-820B-F838F52A4B71}" presName="sibTrans" presStyleCnt="0"/>
      <dgm:spPr/>
    </dgm:pt>
    <dgm:pt modelId="{8A158731-F1CB-42C0-A1CF-AF9908FB99E4}" type="pres">
      <dgm:prSet presAssocID="{62D74A09-86CA-4B60-9AE4-9367D8BE6A2F}" presName="compNode" presStyleCnt="0"/>
      <dgm:spPr/>
    </dgm:pt>
    <dgm:pt modelId="{1B1F2572-5D9B-4DD0-B7D3-F8959D40E44D}" type="pres">
      <dgm:prSet presAssocID="{62D74A09-86CA-4B60-9AE4-9367D8BE6A2F}" presName="iconRect" presStyleLbl="node1" presStyleIdx="5" presStyleCnt="8"/>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Robot outline"/>
        </a:ext>
      </dgm:extLst>
    </dgm:pt>
    <dgm:pt modelId="{75413F19-B2BA-45DB-A375-6B0312126765}" type="pres">
      <dgm:prSet presAssocID="{62D74A09-86CA-4B60-9AE4-9367D8BE6A2F}" presName="spaceRect" presStyleCnt="0"/>
      <dgm:spPr/>
    </dgm:pt>
    <dgm:pt modelId="{050D8199-FD49-4A6A-BF5F-6C5C2B07A566}" type="pres">
      <dgm:prSet presAssocID="{62D74A09-86CA-4B60-9AE4-9367D8BE6A2F}" presName="textRect" presStyleLbl="revTx" presStyleIdx="5" presStyleCnt="8">
        <dgm:presLayoutVars>
          <dgm:chMax val="1"/>
          <dgm:chPref val="1"/>
        </dgm:presLayoutVars>
      </dgm:prSet>
      <dgm:spPr/>
    </dgm:pt>
    <dgm:pt modelId="{0F212CB4-40A0-4756-B597-8F499C419CC8}" type="pres">
      <dgm:prSet presAssocID="{4C2B7B83-1E83-4FE1-A8ED-FA25B48B7F54}" presName="sibTrans" presStyleCnt="0"/>
      <dgm:spPr/>
    </dgm:pt>
    <dgm:pt modelId="{0399550F-882D-47DD-9CD5-42F6711B3AFC}" type="pres">
      <dgm:prSet presAssocID="{62A47614-657B-4A05-9C88-0670924E1769}" presName="compNode" presStyleCnt="0"/>
      <dgm:spPr/>
    </dgm:pt>
    <dgm:pt modelId="{6F2C032F-11B1-4C5E-8A72-8D0ECE9ED903}" type="pres">
      <dgm:prSet presAssocID="{62A47614-657B-4A05-9C88-0670924E1769}"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Media"/>
        </a:ext>
      </dgm:extLst>
    </dgm:pt>
    <dgm:pt modelId="{33EBC1AA-F638-4750-ADAC-713544D3A0C0}" type="pres">
      <dgm:prSet presAssocID="{62A47614-657B-4A05-9C88-0670924E1769}" presName="spaceRect" presStyleCnt="0"/>
      <dgm:spPr/>
    </dgm:pt>
    <dgm:pt modelId="{71C42E40-41DA-441C-81A8-66E77AAB7B86}" type="pres">
      <dgm:prSet presAssocID="{62A47614-657B-4A05-9C88-0670924E1769}" presName="textRect" presStyleLbl="revTx" presStyleIdx="6" presStyleCnt="8">
        <dgm:presLayoutVars>
          <dgm:chMax val="1"/>
          <dgm:chPref val="1"/>
        </dgm:presLayoutVars>
      </dgm:prSet>
      <dgm:spPr/>
    </dgm:pt>
    <dgm:pt modelId="{78FF03F7-DC3A-4ED5-8187-23D79EBC002F}" type="pres">
      <dgm:prSet presAssocID="{201DCE98-56DF-484B-889B-EA79A52F8884}" presName="sibTrans" presStyleCnt="0"/>
      <dgm:spPr/>
    </dgm:pt>
    <dgm:pt modelId="{CF75D1AD-D7B5-48B3-8F30-81B7A45BE632}" type="pres">
      <dgm:prSet presAssocID="{68E1ECE6-6F94-438D-B8C5-AB3DFB11103D}" presName="compNode" presStyleCnt="0"/>
      <dgm:spPr/>
    </dgm:pt>
    <dgm:pt modelId="{1C435E1F-410D-4447-8BB0-9AF56AAB863C}" type="pres">
      <dgm:prSet presAssocID="{68E1ECE6-6F94-438D-B8C5-AB3DFB11103D}"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Universal access outline"/>
        </a:ext>
      </dgm:extLst>
    </dgm:pt>
    <dgm:pt modelId="{244E4F54-348F-43F7-A09B-DDF5703CF88B}" type="pres">
      <dgm:prSet presAssocID="{68E1ECE6-6F94-438D-B8C5-AB3DFB11103D}" presName="spaceRect" presStyleCnt="0"/>
      <dgm:spPr/>
    </dgm:pt>
    <dgm:pt modelId="{F8D154BE-9414-4EA5-8F97-8FA2DFA9515C}" type="pres">
      <dgm:prSet presAssocID="{68E1ECE6-6F94-438D-B8C5-AB3DFB11103D}" presName="textRect" presStyleLbl="revTx" presStyleIdx="7" presStyleCnt="8">
        <dgm:presLayoutVars>
          <dgm:chMax val="1"/>
          <dgm:chPref val="1"/>
        </dgm:presLayoutVars>
      </dgm:prSet>
      <dgm:spPr/>
    </dgm:pt>
  </dgm:ptLst>
  <dgm:cxnLst>
    <dgm:cxn modelId="{62EEA40F-1F88-144C-9E61-E4C07F6B7F38}" type="presOf" srcId="{C87D0120-6A84-414F-A5B3-38626667B94A}" destId="{B2E70E64-A7FD-4C24-B5E6-8BC592D69B41}" srcOrd="0" destOrd="0" presId="urn:microsoft.com/office/officeart/2018/2/layout/IconLabelList"/>
    <dgm:cxn modelId="{B0102F1C-F4CF-4948-BAE9-EB4721347CC9}" type="presOf" srcId="{68E1ECE6-6F94-438D-B8C5-AB3DFB11103D}" destId="{F8D154BE-9414-4EA5-8F97-8FA2DFA9515C}" srcOrd="0" destOrd="0" presId="urn:microsoft.com/office/officeart/2018/2/layout/IconLabelList"/>
    <dgm:cxn modelId="{1057E325-9FEC-493C-A15B-52B2C7AD40CF}" srcId="{96488C50-1DC4-4D5F-B5A9-F548EE95BF2B}" destId="{68E1ECE6-6F94-438D-B8C5-AB3DFB11103D}" srcOrd="7" destOrd="0" parTransId="{90E5CF6E-E99C-40E4-9400-ED6EBB70A8A4}" sibTransId="{3ED6B36D-F0B0-453C-8CA2-7D2CB5E6217B}"/>
    <dgm:cxn modelId="{733FA926-3E32-7D47-91FE-8B9D0CB9441F}" type="presOf" srcId="{82A49FC9-2BA0-47B5-8F13-9191FF060FA2}" destId="{D98430E5-2257-41BF-906C-3496262980A3}" srcOrd="0" destOrd="0" presId="urn:microsoft.com/office/officeart/2018/2/layout/IconLabelList"/>
    <dgm:cxn modelId="{6686C727-60B2-46E8-BE28-3469AD859A38}" srcId="{96488C50-1DC4-4D5F-B5A9-F548EE95BF2B}" destId="{FCEBCE1D-5116-49A5-A013-B93EDF0942A5}" srcOrd="3" destOrd="0" parTransId="{5957BD80-EE34-4C67-8E8A-5815ECBF4F65}" sibTransId="{35ED1BEC-9D89-4599-B853-08FFF2B044CF}"/>
    <dgm:cxn modelId="{703FA431-306F-41E5-80B2-C227070D34B3}" srcId="{96488C50-1DC4-4D5F-B5A9-F548EE95BF2B}" destId="{C87D0120-6A84-414F-A5B3-38626667B94A}" srcOrd="2" destOrd="0" parTransId="{9E00BEA0-C671-412A-8C62-3E73606AA1E4}" sibTransId="{2362DC2C-E511-45DF-A921-0C5891134C70}"/>
    <dgm:cxn modelId="{AF51693A-B0A4-B346-B90B-BA6DD13A9F38}" type="presOf" srcId="{62A47614-657B-4A05-9C88-0670924E1769}" destId="{71C42E40-41DA-441C-81A8-66E77AAB7B86}" srcOrd="0" destOrd="0" presId="urn:microsoft.com/office/officeart/2018/2/layout/IconLabelList"/>
    <dgm:cxn modelId="{8B7B2E46-3BD6-3342-A448-127158F103C1}" type="presOf" srcId="{96488C50-1DC4-4D5F-B5A9-F548EE95BF2B}" destId="{E7B59629-625C-4F18-A16D-3BEFAE8BB0CF}" srcOrd="0" destOrd="0" presId="urn:microsoft.com/office/officeart/2018/2/layout/IconLabelList"/>
    <dgm:cxn modelId="{DD474D47-D4A2-4101-A827-318BDA7FE9F5}" srcId="{96488C50-1DC4-4D5F-B5A9-F548EE95BF2B}" destId="{82A49FC9-2BA0-47B5-8F13-9191FF060FA2}" srcOrd="0" destOrd="0" parTransId="{B0BC67E8-BAE7-487B-9608-1077B6BFA440}" sibTransId="{4FC97A07-422D-4ECA-A56C-82E4DB03F43A}"/>
    <dgm:cxn modelId="{41918C67-D132-C74A-952C-13CBA77264BF}" type="presOf" srcId="{9898870D-A421-443D-9A87-55C4C08BF0B9}" destId="{90C034BA-9706-414F-B09D-F58D126BDD7E}" srcOrd="0" destOrd="0" presId="urn:microsoft.com/office/officeart/2018/2/layout/IconLabelList"/>
    <dgm:cxn modelId="{DE05A66D-155A-43EB-8A6F-8249B8C06843}" srcId="{96488C50-1DC4-4D5F-B5A9-F548EE95BF2B}" destId="{17BEE2D7-0CBE-4F07-B19B-FB44991B5A3D}" srcOrd="4" destOrd="0" parTransId="{54C247C1-A98D-479F-9A3E-056B42726156}" sibTransId="{33D4C30D-6214-4F3D-820B-F838F52A4B71}"/>
    <dgm:cxn modelId="{86492C71-18FA-4814-B974-2C4336105E47}" srcId="{96488C50-1DC4-4D5F-B5A9-F548EE95BF2B}" destId="{9898870D-A421-443D-9A87-55C4C08BF0B9}" srcOrd="1" destOrd="0" parTransId="{0FCEAB25-3348-4721-A8F0-2244AC28ED8A}" sibTransId="{02972629-50F3-40F2-BD00-9F723BF6049B}"/>
    <dgm:cxn modelId="{A831E054-B9BC-E043-9B5D-39B0EFDDD0E5}" type="presOf" srcId="{62D74A09-86CA-4B60-9AE4-9367D8BE6A2F}" destId="{050D8199-FD49-4A6A-BF5F-6C5C2B07A566}" srcOrd="0" destOrd="0" presId="urn:microsoft.com/office/officeart/2018/2/layout/IconLabelList"/>
    <dgm:cxn modelId="{3F2C699D-72CA-A347-90FD-5B6E9AFB0F8A}" type="presOf" srcId="{FCEBCE1D-5116-49A5-A013-B93EDF0942A5}" destId="{A03324C2-D902-4A6F-8A4C-C2447389D959}" srcOrd="0" destOrd="0" presId="urn:microsoft.com/office/officeart/2018/2/layout/IconLabelList"/>
    <dgm:cxn modelId="{2916EBA7-0F4B-9D4D-9CF5-E401C54E659D}" type="presOf" srcId="{17BEE2D7-0CBE-4F07-B19B-FB44991B5A3D}" destId="{1A896895-3655-4BDC-AA15-2CB4A67123C6}" srcOrd="0" destOrd="0" presId="urn:microsoft.com/office/officeart/2018/2/layout/IconLabelList"/>
    <dgm:cxn modelId="{417A4FEE-62F9-4B59-866A-0B75034F11CB}" srcId="{96488C50-1DC4-4D5F-B5A9-F548EE95BF2B}" destId="{62A47614-657B-4A05-9C88-0670924E1769}" srcOrd="6" destOrd="0" parTransId="{FD02D41A-09F6-4CE2-88E7-447DF4303F37}" sibTransId="{201DCE98-56DF-484B-889B-EA79A52F8884}"/>
    <dgm:cxn modelId="{FB8900F2-FD6F-4D88-B52F-CF7D0EE2EDAE}" srcId="{96488C50-1DC4-4D5F-B5A9-F548EE95BF2B}" destId="{62D74A09-86CA-4B60-9AE4-9367D8BE6A2F}" srcOrd="5" destOrd="0" parTransId="{D67D64AD-9172-4C34-99A0-AABAAD315BE4}" sibTransId="{4C2B7B83-1E83-4FE1-A8ED-FA25B48B7F54}"/>
    <dgm:cxn modelId="{B2650FEE-898A-8F4A-AAE8-11DE4490A261}" type="presParOf" srcId="{E7B59629-625C-4F18-A16D-3BEFAE8BB0CF}" destId="{11A299EF-B073-45DF-8ADD-97D736F58837}" srcOrd="0" destOrd="0" presId="urn:microsoft.com/office/officeart/2018/2/layout/IconLabelList"/>
    <dgm:cxn modelId="{B048C797-425F-6B4C-B0B3-53DD5B5E337D}" type="presParOf" srcId="{11A299EF-B073-45DF-8ADD-97D736F58837}" destId="{52A010DA-FE29-497C-81D9-3D9BA52D366A}" srcOrd="0" destOrd="0" presId="urn:microsoft.com/office/officeart/2018/2/layout/IconLabelList"/>
    <dgm:cxn modelId="{02E946AC-5894-1847-993D-019F443D3B4E}" type="presParOf" srcId="{11A299EF-B073-45DF-8ADD-97D736F58837}" destId="{F8B4A3AE-E261-42F0-AE9B-524CE90C73BE}" srcOrd="1" destOrd="0" presId="urn:microsoft.com/office/officeart/2018/2/layout/IconLabelList"/>
    <dgm:cxn modelId="{9D336578-D208-9A46-BF06-D28528924C87}" type="presParOf" srcId="{11A299EF-B073-45DF-8ADD-97D736F58837}" destId="{D98430E5-2257-41BF-906C-3496262980A3}" srcOrd="2" destOrd="0" presId="urn:microsoft.com/office/officeart/2018/2/layout/IconLabelList"/>
    <dgm:cxn modelId="{E0FE58A2-6F2B-2042-AA66-A7281DC27DA9}" type="presParOf" srcId="{E7B59629-625C-4F18-A16D-3BEFAE8BB0CF}" destId="{38ADB07D-2CD3-4AF1-A53C-ECB16DAD7FAB}" srcOrd="1" destOrd="0" presId="urn:microsoft.com/office/officeart/2018/2/layout/IconLabelList"/>
    <dgm:cxn modelId="{5F806D87-1921-604B-AAA4-B3075603820C}" type="presParOf" srcId="{E7B59629-625C-4F18-A16D-3BEFAE8BB0CF}" destId="{2DDB0D58-C12F-4EAE-AADF-37DE97105CCA}" srcOrd="2" destOrd="0" presId="urn:microsoft.com/office/officeart/2018/2/layout/IconLabelList"/>
    <dgm:cxn modelId="{DB49A4E8-2E9D-654A-BE7D-6E3C2D31FFB6}" type="presParOf" srcId="{2DDB0D58-C12F-4EAE-AADF-37DE97105CCA}" destId="{7C2E6C00-C33E-4707-80DD-516A97E44C9B}" srcOrd="0" destOrd="0" presId="urn:microsoft.com/office/officeart/2018/2/layout/IconLabelList"/>
    <dgm:cxn modelId="{B7AF791C-AA92-9E45-B51A-0EFCDE047BDA}" type="presParOf" srcId="{2DDB0D58-C12F-4EAE-AADF-37DE97105CCA}" destId="{A8937943-034A-43DD-B5D9-0F55C97E3AC9}" srcOrd="1" destOrd="0" presId="urn:microsoft.com/office/officeart/2018/2/layout/IconLabelList"/>
    <dgm:cxn modelId="{75EC6EC9-4D23-ED4C-BC34-FDAA488DDFEE}" type="presParOf" srcId="{2DDB0D58-C12F-4EAE-AADF-37DE97105CCA}" destId="{90C034BA-9706-414F-B09D-F58D126BDD7E}" srcOrd="2" destOrd="0" presId="urn:microsoft.com/office/officeart/2018/2/layout/IconLabelList"/>
    <dgm:cxn modelId="{4088EC00-F47C-5147-B403-193BC55500B7}" type="presParOf" srcId="{E7B59629-625C-4F18-A16D-3BEFAE8BB0CF}" destId="{3D4662A9-97F1-4DFF-9572-4AF9E4E5D13F}" srcOrd="3" destOrd="0" presId="urn:microsoft.com/office/officeart/2018/2/layout/IconLabelList"/>
    <dgm:cxn modelId="{B07308BA-87F8-C347-8B6C-0CFEE6664AD0}" type="presParOf" srcId="{E7B59629-625C-4F18-A16D-3BEFAE8BB0CF}" destId="{87AB414D-F2A7-4F2E-82FD-6E775ECA1717}" srcOrd="4" destOrd="0" presId="urn:microsoft.com/office/officeart/2018/2/layout/IconLabelList"/>
    <dgm:cxn modelId="{B9B89D1D-F193-7E43-A693-189F73DAE5C1}" type="presParOf" srcId="{87AB414D-F2A7-4F2E-82FD-6E775ECA1717}" destId="{7F32DF7B-DE2D-4708-9C19-EC076E2E41B3}" srcOrd="0" destOrd="0" presId="urn:microsoft.com/office/officeart/2018/2/layout/IconLabelList"/>
    <dgm:cxn modelId="{E6D1D20D-8929-4D41-AE5A-46A6E6F8CC58}" type="presParOf" srcId="{87AB414D-F2A7-4F2E-82FD-6E775ECA1717}" destId="{EE6E67CF-4D58-4433-8C24-797B995C9E45}" srcOrd="1" destOrd="0" presId="urn:microsoft.com/office/officeart/2018/2/layout/IconLabelList"/>
    <dgm:cxn modelId="{9DA5E0B1-3F31-4F4C-BD2E-6FDB165C7798}" type="presParOf" srcId="{87AB414D-F2A7-4F2E-82FD-6E775ECA1717}" destId="{B2E70E64-A7FD-4C24-B5E6-8BC592D69B41}" srcOrd="2" destOrd="0" presId="urn:microsoft.com/office/officeart/2018/2/layout/IconLabelList"/>
    <dgm:cxn modelId="{B6C842FE-89DF-AA40-BE5F-93014DDF80E1}" type="presParOf" srcId="{E7B59629-625C-4F18-A16D-3BEFAE8BB0CF}" destId="{B537409D-C213-4A45-9DEA-560E0B9BE167}" srcOrd="5" destOrd="0" presId="urn:microsoft.com/office/officeart/2018/2/layout/IconLabelList"/>
    <dgm:cxn modelId="{8AC2CFEC-52D7-3F44-A254-A75E898C5FC1}" type="presParOf" srcId="{E7B59629-625C-4F18-A16D-3BEFAE8BB0CF}" destId="{D1079573-855B-46A5-8A0D-88BED8F51EAA}" srcOrd="6" destOrd="0" presId="urn:microsoft.com/office/officeart/2018/2/layout/IconLabelList"/>
    <dgm:cxn modelId="{6BEAE2C5-DB2D-A347-83A7-38F7643D4DD2}" type="presParOf" srcId="{D1079573-855B-46A5-8A0D-88BED8F51EAA}" destId="{ECC71E4F-D186-45AE-82AB-C5FD3349D400}" srcOrd="0" destOrd="0" presId="urn:microsoft.com/office/officeart/2018/2/layout/IconLabelList"/>
    <dgm:cxn modelId="{084790FE-7A80-DF49-BDA4-E561D381CAE7}" type="presParOf" srcId="{D1079573-855B-46A5-8A0D-88BED8F51EAA}" destId="{F292D7EA-C64F-464C-A47B-3E1AD4452AC0}" srcOrd="1" destOrd="0" presId="urn:microsoft.com/office/officeart/2018/2/layout/IconLabelList"/>
    <dgm:cxn modelId="{8EACBE09-B407-C145-B732-5FCA32C3AE05}" type="presParOf" srcId="{D1079573-855B-46A5-8A0D-88BED8F51EAA}" destId="{A03324C2-D902-4A6F-8A4C-C2447389D959}" srcOrd="2" destOrd="0" presId="urn:microsoft.com/office/officeart/2018/2/layout/IconLabelList"/>
    <dgm:cxn modelId="{882D0059-DBE3-974E-94CE-93E6E163EF0C}" type="presParOf" srcId="{E7B59629-625C-4F18-A16D-3BEFAE8BB0CF}" destId="{5DCC7A5F-B9EC-4297-8B81-8FB51FD21CD5}" srcOrd="7" destOrd="0" presId="urn:microsoft.com/office/officeart/2018/2/layout/IconLabelList"/>
    <dgm:cxn modelId="{5EA7605F-8267-174D-82C2-92719BC45531}" type="presParOf" srcId="{E7B59629-625C-4F18-A16D-3BEFAE8BB0CF}" destId="{34EA1AD1-A250-4E4B-AE10-F4A92EBD868B}" srcOrd="8" destOrd="0" presId="urn:microsoft.com/office/officeart/2018/2/layout/IconLabelList"/>
    <dgm:cxn modelId="{E1BB560B-1DA2-C248-9611-5835585EB189}" type="presParOf" srcId="{34EA1AD1-A250-4E4B-AE10-F4A92EBD868B}" destId="{EA537544-4E9D-4D21-8645-555CBAB49B8E}" srcOrd="0" destOrd="0" presId="urn:microsoft.com/office/officeart/2018/2/layout/IconLabelList"/>
    <dgm:cxn modelId="{17ABB54F-8591-5048-A966-0653F8498C36}" type="presParOf" srcId="{34EA1AD1-A250-4E4B-AE10-F4A92EBD868B}" destId="{C6E0DE33-7BA2-4A60-B8DD-3488CB32AB53}" srcOrd="1" destOrd="0" presId="urn:microsoft.com/office/officeart/2018/2/layout/IconLabelList"/>
    <dgm:cxn modelId="{42588C16-88CB-A145-904A-E70778EDC137}" type="presParOf" srcId="{34EA1AD1-A250-4E4B-AE10-F4A92EBD868B}" destId="{1A896895-3655-4BDC-AA15-2CB4A67123C6}" srcOrd="2" destOrd="0" presId="urn:microsoft.com/office/officeart/2018/2/layout/IconLabelList"/>
    <dgm:cxn modelId="{7BD666BF-B6DD-4440-A38C-27DC8DF0658F}" type="presParOf" srcId="{E7B59629-625C-4F18-A16D-3BEFAE8BB0CF}" destId="{C2448438-42D8-44AB-A5B6-3FC33926DE6E}" srcOrd="9" destOrd="0" presId="urn:microsoft.com/office/officeart/2018/2/layout/IconLabelList"/>
    <dgm:cxn modelId="{0FAC8DCC-03CC-4B48-938A-99D7C126538B}" type="presParOf" srcId="{E7B59629-625C-4F18-A16D-3BEFAE8BB0CF}" destId="{8A158731-F1CB-42C0-A1CF-AF9908FB99E4}" srcOrd="10" destOrd="0" presId="urn:microsoft.com/office/officeart/2018/2/layout/IconLabelList"/>
    <dgm:cxn modelId="{071E12E4-F98A-BB42-A41E-36D96DD151A5}" type="presParOf" srcId="{8A158731-F1CB-42C0-A1CF-AF9908FB99E4}" destId="{1B1F2572-5D9B-4DD0-B7D3-F8959D40E44D}" srcOrd="0" destOrd="0" presId="urn:microsoft.com/office/officeart/2018/2/layout/IconLabelList"/>
    <dgm:cxn modelId="{C1E5F4CF-B808-F546-9EA4-C537358ACB45}" type="presParOf" srcId="{8A158731-F1CB-42C0-A1CF-AF9908FB99E4}" destId="{75413F19-B2BA-45DB-A375-6B0312126765}" srcOrd="1" destOrd="0" presId="urn:microsoft.com/office/officeart/2018/2/layout/IconLabelList"/>
    <dgm:cxn modelId="{1EF558A9-67C2-284A-8240-016B0F91FFC9}" type="presParOf" srcId="{8A158731-F1CB-42C0-A1CF-AF9908FB99E4}" destId="{050D8199-FD49-4A6A-BF5F-6C5C2B07A566}" srcOrd="2" destOrd="0" presId="urn:microsoft.com/office/officeart/2018/2/layout/IconLabelList"/>
    <dgm:cxn modelId="{8ACEBE2F-BBBA-9B46-B593-C9009DB05677}" type="presParOf" srcId="{E7B59629-625C-4F18-A16D-3BEFAE8BB0CF}" destId="{0F212CB4-40A0-4756-B597-8F499C419CC8}" srcOrd="11" destOrd="0" presId="urn:microsoft.com/office/officeart/2018/2/layout/IconLabelList"/>
    <dgm:cxn modelId="{4742F150-07DE-474A-919F-8B11B813E937}" type="presParOf" srcId="{E7B59629-625C-4F18-A16D-3BEFAE8BB0CF}" destId="{0399550F-882D-47DD-9CD5-42F6711B3AFC}" srcOrd="12" destOrd="0" presId="urn:microsoft.com/office/officeart/2018/2/layout/IconLabelList"/>
    <dgm:cxn modelId="{1B62BF5E-BD99-A24F-9D0C-D95055538502}" type="presParOf" srcId="{0399550F-882D-47DD-9CD5-42F6711B3AFC}" destId="{6F2C032F-11B1-4C5E-8A72-8D0ECE9ED903}" srcOrd="0" destOrd="0" presId="urn:microsoft.com/office/officeart/2018/2/layout/IconLabelList"/>
    <dgm:cxn modelId="{C67481E2-B2E3-3645-817D-75ABF861FECA}" type="presParOf" srcId="{0399550F-882D-47DD-9CD5-42F6711B3AFC}" destId="{33EBC1AA-F638-4750-ADAC-713544D3A0C0}" srcOrd="1" destOrd="0" presId="urn:microsoft.com/office/officeart/2018/2/layout/IconLabelList"/>
    <dgm:cxn modelId="{2B3A473A-CDA4-D143-890B-D5D390ABF32E}" type="presParOf" srcId="{0399550F-882D-47DD-9CD5-42F6711B3AFC}" destId="{71C42E40-41DA-441C-81A8-66E77AAB7B86}" srcOrd="2" destOrd="0" presId="urn:microsoft.com/office/officeart/2018/2/layout/IconLabelList"/>
    <dgm:cxn modelId="{0BB1CBF0-C522-BC4B-B547-9E6F7049216B}" type="presParOf" srcId="{E7B59629-625C-4F18-A16D-3BEFAE8BB0CF}" destId="{78FF03F7-DC3A-4ED5-8187-23D79EBC002F}" srcOrd="13" destOrd="0" presId="urn:microsoft.com/office/officeart/2018/2/layout/IconLabelList"/>
    <dgm:cxn modelId="{2EAF3845-CF83-3F4A-A8C7-EBCD11BFA924}" type="presParOf" srcId="{E7B59629-625C-4F18-A16D-3BEFAE8BB0CF}" destId="{CF75D1AD-D7B5-48B3-8F30-81B7A45BE632}" srcOrd="14" destOrd="0" presId="urn:microsoft.com/office/officeart/2018/2/layout/IconLabelList"/>
    <dgm:cxn modelId="{51E09D07-CE9E-5B44-B0A5-61B4149E69E8}" type="presParOf" srcId="{CF75D1AD-D7B5-48B3-8F30-81B7A45BE632}" destId="{1C435E1F-410D-4447-8BB0-9AF56AAB863C}" srcOrd="0" destOrd="0" presId="urn:microsoft.com/office/officeart/2018/2/layout/IconLabelList"/>
    <dgm:cxn modelId="{4F9C7192-0467-6E45-A1FA-4FE97B391EBE}" type="presParOf" srcId="{CF75D1AD-D7B5-48B3-8F30-81B7A45BE632}" destId="{244E4F54-348F-43F7-A09B-DDF5703CF88B}" srcOrd="1" destOrd="0" presId="urn:microsoft.com/office/officeart/2018/2/layout/IconLabelList"/>
    <dgm:cxn modelId="{9EAF0D7C-1483-8248-ADE3-DD42B9A53607}" type="presParOf" srcId="{CF75D1AD-D7B5-48B3-8F30-81B7A45BE632}" destId="{F8D154BE-9414-4EA5-8F97-8FA2DFA9515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46FE7-2B8A-2746-98FF-0870B1110642}">
      <dsp:nvSpPr>
        <dsp:cNvPr id="0" name=""/>
        <dsp:cNvSpPr/>
      </dsp:nvSpPr>
      <dsp:spPr>
        <a:xfrm>
          <a:off x="0" y="3"/>
          <a:ext cx="8843509" cy="7157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6D1AB9-DA76-2744-BB72-670F0F055353}">
      <dsp:nvSpPr>
        <dsp:cNvPr id="0" name=""/>
        <dsp:cNvSpPr/>
      </dsp:nvSpPr>
      <dsp:spPr>
        <a:xfrm>
          <a:off x="216506" y="164397"/>
          <a:ext cx="393647" cy="39364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FA9179-ECD6-E24D-A066-33466BF76E76}">
      <dsp:nvSpPr>
        <dsp:cNvPr id="0" name=""/>
        <dsp:cNvSpPr/>
      </dsp:nvSpPr>
      <dsp:spPr>
        <a:xfrm>
          <a:off x="826660" y="3360"/>
          <a:ext cx="8016848" cy="715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747" tIns="75747" rIns="75747" bIns="75747" numCol="1" spcCol="1270" anchor="ctr" anchorCtr="0">
          <a:noAutofit/>
        </a:bodyPr>
        <a:lstStyle/>
        <a:p>
          <a:pPr marL="0" lvl="0" indent="0" algn="l" defTabSz="889000">
            <a:lnSpc>
              <a:spcPct val="100000"/>
            </a:lnSpc>
            <a:spcBef>
              <a:spcPct val="0"/>
            </a:spcBef>
            <a:spcAft>
              <a:spcPct val="35000"/>
            </a:spcAft>
            <a:buNone/>
          </a:pPr>
          <a:r>
            <a:rPr lang="en-GB" sz="2000" kern="1200" dirty="0">
              <a:latin typeface="Poppins" panose="00000500000000000000" pitchFamily="2" charset="0"/>
              <a:cs typeface="Poppins" panose="00000500000000000000" pitchFamily="2" charset="0"/>
            </a:rPr>
            <a:t>Advanced Telephony</a:t>
          </a:r>
        </a:p>
      </dsp:txBody>
      <dsp:txXfrm>
        <a:off x="826660" y="3360"/>
        <a:ext cx="8016848" cy="715723"/>
      </dsp:txXfrm>
    </dsp:sp>
    <dsp:sp modelId="{09FAE483-E125-4DA6-89EF-AD523A7EAEAB}">
      <dsp:nvSpPr>
        <dsp:cNvPr id="0" name=""/>
        <dsp:cNvSpPr/>
      </dsp:nvSpPr>
      <dsp:spPr>
        <a:xfrm>
          <a:off x="0" y="898014"/>
          <a:ext cx="8843509" cy="7157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246412-DA54-465A-B0AE-2CC49D371C91}">
      <dsp:nvSpPr>
        <dsp:cNvPr id="0" name=""/>
        <dsp:cNvSpPr/>
      </dsp:nvSpPr>
      <dsp:spPr>
        <a:xfrm>
          <a:off x="216506" y="1059051"/>
          <a:ext cx="393647" cy="3936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BD3AA0-9EB6-4A2B-8040-425EB68245CC}">
      <dsp:nvSpPr>
        <dsp:cNvPr id="0" name=""/>
        <dsp:cNvSpPr/>
      </dsp:nvSpPr>
      <dsp:spPr>
        <a:xfrm>
          <a:off x="826660" y="898014"/>
          <a:ext cx="8016848" cy="715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747" tIns="75747" rIns="75747" bIns="75747" numCol="1" spcCol="1270" anchor="ctr" anchorCtr="0">
          <a:noAutofit/>
        </a:bodyPr>
        <a:lstStyle/>
        <a:p>
          <a:pPr marL="0" lvl="0" indent="0" algn="l" defTabSz="889000">
            <a:lnSpc>
              <a:spcPct val="100000"/>
            </a:lnSpc>
            <a:spcBef>
              <a:spcPct val="0"/>
            </a:spcBef>
            <a:spcAft>
              <a:spcPct val="35000"/>
            </a:spcAft>
            <a:buNone/>
          </a:pPr>
          <a:r>
            <a:rPr lang="en-GB" sz="2000" kern="1200" dirty="0">
              <a:latin typeface="Poppins" panose="00000500000000000000" pitchFamily="2" charset="0"/>
              <a:cs typeface="Poppins" panose="00000500000000000000" pitchFamily="2" charset="0"/>
            </a:rPr>
            <a:t>Demand &amp; Capacity Planning</a:t>
          </a:r>
          <a:endParaRPr lang="en-US" sz="2000" kern="1200" dirty="0">
            <a:latin typeface="Poppins" panose="00000500000000000000" pitchFamily="2" charset="0"/>
            <a:cs typeface="Poppins" panose="00000500000000000000" pitchFamily="2" charset="0"/>
          </a:endParaRPr>
        </a:p>
      </dsp:txBody>
      <dsp:txXfrm>
        <a:off x="826660" y="898014"/>
        <a:ext cx="8016848" cy="715723"/>
      </dsp:txXfrm>
    </dsp:sp>
    <dsp:sp modelId="{FC3C1443-AFBA-48A1-B892-8CDDB3DB4267}">
      <dsp:nvSpPr>
        <dsp:cNvPr id="0" name=""/>
        <dsp:cNvSpPr/>
      </dsp:nvSpPr>
      <dsp:spPr>
        <a:xfrm>
          <a:off x="0" y="1792667"/>
          <a:ext cx="8843509" cy="7157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442872-7E84-48EC-9F9A-78B1BAFD4C34}">
      <dsp:nvSpPr>
        <dsp:cNvPr id="0" name=""/>
        <dsp:cNvSpPr/>
      </dsp:nvSpPr>
      <dsp:spPr>
        <a:xfrm>
          <a:off x="216506" y="1953705"/>
          <a:ext cx="393647" cy="3936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8F7FA9-0B0C-43B9-AA0C-DDCABA126E94}">
      <dsp:nvSpPr>
        <dsp:cNvPr id="0" name=""/>
        <dsp:cNvSpPr/>
      </dsp:nvSpPr>
      <dsp:spPr>
        <a:xfrm>
          <a:off x="826660" y="1792667"/>
          <a:ext cx="8016848" cy="715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747" tIns="75747" rIns="75747" bIns="75747" numCol="1" spcCol="1270" anchor="ctr" anchorCtr="0">
          <a:noAutofit/>
        </a:bodyPr>
        <a:lstStyle/>
        <a:p>
          <a:pPr marL="0" lvl="0" indent="0" algn="l" defTabSz="889000">
            <a:lnSpc>
              <a:spcPct val="100000"/>
            </a:lnSpc>
            <a:spcBef>
              <a:spcPct val="0"/>
            </a:spcBef>
            <a:spcAft>
              <a:spcPct val="35000"/>
            </a:spcAft>
            <a:buNone/>
          </a:pPr>
          <a:r>
            <a:rPr lang="en-GB" sz="2000" kern="1200" dirty="0">
              <a:latin typeface="Poppins" panose="00000500000000000000" pitchFamily="2" charset="0"/>
              <a:cs typeface="Poppins" panose="00000500000000000000" pitchFamily="2" charset="0"/>
            </a:rPr>
            <a:t>Training for Reception &amp; Clinical Staff</a:t>
          </a:r>
          <a:endParaRPr lang="en-US" sz="2000" kern="1200" dirty="0">
            <a:latin typeface="Poppins" panose="00000500000000000000" pitchFamily="2" charset="0"/>
            <a:cs typeface="Poppins" panose="00000500000000000000" pitchFamily="2" charset="0"/>
          </a:endParaRPr>
        </a:p>
      </dsp:txBody>
      <dsp:txXfrm>
        <a:off x="826660" y="1792667"/>
        <a:ext cx="8016848" cy="715723"/>
      </dsp:txXfrm>
    </dsp:sp>
    <dsp:sp modelId="{1B8D242D-FF78-4D8D-826A-356F24436E45}">
      <dsp:nvSpPr>
        <dsp:cNvPr id="0" name=""/>
        <dsp:cNvSpPr/>
      </dsp:nvSpPr>
      <dsp:spPr>
        <a:xfrm>
          <a:off x="0" y="2736305"/>
          <a:ext cx="8843509" cy="7157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F01ED7-11F2-40DE-B267-93E746AA92A8}">
      <dsp:nvSpPr>
        <dsp:cNvPr id="0" name=""/>
        <dsp:cNvSpPr/>
      </dsp:nvSpPr>
      <dsp:spPr>
        <a:xfrm>
          <a:off x="216506" y="2848359"/>
          <a:ext cx="393647" cy="3936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4F9860-B12D-4318-9681-6B889BA077D8}">
      <dsp:nvSpPr>
        <dsp:cNvPr id="0" name=""/>
        <dsp:cNvSpPr/>
      </dsp:nvSpPr>
      <dsp:spPr>
        <a:xfrm>
          <a:off x="826660" y="2690256"/>
          <a:ext cx="8016848" cy="715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747" tIns="75747" rIns="75747" bIns="75747" numCol="1" spcCol="1270" anchor="ctr" anchorCtr="0">
          <a:noAutofit/>
        </a:bodyPr>
        <a:lstStyle/>
        <a:p>
          <a:pPr marL="0" lvl="0" indent="0" algn="l" defTabSz="889000">
            <a:lnSpc>
              <a:spcPct val="100000"/>
            </a:lnSpc>
            <a:spcBef>
              <a:spcPct val="0"/>
            </a:spcBef>
            <a:spcAft>
              <a:spcPct val="35000"/>
            </a:spcAft>
            <a:buNone/>
          </a:pPr>
          <a:r>
            <a:rPr lang="en-GB" sz="2000" kern="1200" dirty="0">
              <a:latin typeface="Poppins" panose="00000500000000000000" pitchFamily="2" charset="0"/>
              <a:cs typeface="Poppins" panose="00000500000000000000" pitchFamily="2" charset="0"/>
            </a:rPr>
            <a:t>Complaints Management</a:t>
          </a:r>
          <a:endParaRPr lang="en-US" sz="2000" kern="1200" dirty="0">
            <a:latin typeface="Poppins" panose="00000500000000000000" pitchFamily="2" charset="0"/>
            <a:cs typeface="Poppins" panose="00000500000000000000" pitchFamily="2" charset="0"/>
          </a:endParaRPr>
        </a:p>
      </dsp:txBody>
      <dsp:txXfrm>
        <a:off x="826660" y="2690256"/>
        <a:ext cx="8016848" cy="715723"/>
      </dsp:txXfrm>
    </dsp:sp>
    <dsp:sp modelId="{DBD66491-B87C-4CFF-A9CC-595DE35B125F}">
      <dsp:nvSpPr>
        <dsp:cNvPr id="0" name=""/>
        <dsp:cNvSpPr/>
      </dsp:nvSpPr>
      <dsp:spPr>
        <a:xfrm>
          <a:off x="0" y="3581975"/>
          <a:ext cx="8843509" cy="7157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C1B8E7-4C77-4E23-B3AD-0DAF5B71C7A1}">
      <dsp:nvSpPr>
        <dsp:cNvPr id="0" name=""/>
        <dsp:cNvSpPr/>
      </dsp:nvSpPr>
      <dsp:spPr>
        <a:xfrm>
          <a:off x="216506" y="3743013"/>
          <a:ext cx="393647" cy="39364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62B148-5D91-4701-9710-90D3BA73B543}">
      <dsp:nvSpPr>
        <dsp:cNvPr id="0" name=""/>
        <dsp:cNvSpPr/>
      </dsp:nvSpPr>
      <dsp:spPr>
        <a:xfrm>
          <a:off x="826660" y="3581975"/>
          <a:ext cx="8016848" cy="715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747" tIns="75747" rIns="75747" bIns="75747" numCol="1" spcCol="1270" anchor="ctr" anchorCtr="0">
          <a:noAutofit/>
        </a:bodyPr>
        <a:lstStyle/>
        <a:p>
          <a:pPr marL="0" lvl="0" indent="0" algn="l" defTabSz="889000">
            <a:lnSpc>
              <a:spcPct val="100000"/>
            </a:lnSpc>
            <a:spcBef>
              <a:spcPct val="0"/>
            </a:spcBef>
            <a:spcAft>
              <a:spcPct val="35000"/>
            </a:spcAft>
            <a:buNone/>
          </a:pPr>
          <a:r>
            <a:rPr lang="en-GB" sz="2000" kern="1200" dirty="0">
              <a:latin typeface="Poppins" panose="00000500000000000000" pitchFamily="2" charset="0"/>
              <a:cs typeface="Poppins" panose="00000500000000000000" pitchFamily="2" charset="0"/>
            </a:rPr>
            <a:t>Interoperability</a:t>
          </a:r>
          <a:endParaRPr lang="en-US" sz="2000" kern="1200" dirty="0">
            <a:latin typeface="Poppins" panose="00000500000000000000" pitchFamily="2" charset="0"/>
            <a:cs typeface="Poppins" panose="00000500000000000000" pitchFamily="2" charset="0"/>
          </a:endParaRPr>
        </a:p>
      </dsp:txBody>
      <dsp:txXfrm>
        <a:off x="826660" y="3581975"/>
        <a:ext cx="8016848" cy="7157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E9E64-36FE-45BB-A5AF-9DC9B40C2976}">
      <dsp:nvSpPr>
        <dsp:cNvPr id="0" name=""/>
        <dsp:cNvSpPr/>
      </dsp:nvSpPr>
      <dsp:spPr>
        <a:xfrm>
          <a:off x="0" y="0"/>
          <a:ext cx="9208096" cy="14559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ADCD48-98AC-428E-ABFE-D9F3CD4399E1}">
      <dsp:nvSpPr>
        <dsp:cNvPr id="0" name=""/>
        <dsp:cNvSpPr/>
      </dsp:nvSpPr>
      <dsp:spPr>
        <a:xfrm>
          <a:off x="440432" y="328216"/>
          <a:ext cx="800785" cy="80078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74B4C6-851D-4BD1-ADC5-37D607078EF3}">
      <dsp:nvSpPr>
        <dsp:cNvPr id="0" name=""/>
        <dsp:cNvSpPr/>
      </dsp:nvSpPr>
      <dsp:spPr>
        <a:xfrm>
          <a:off x="1681649" y="622"/>
          <a:ext cx="7526446" cy="1455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091" tIns="154091" rIns="154091" bIns="154091" numCol="1" spcCol="1270" anchor="ctr" anchorCtr="0">
          <a:noAutofit/>
        </a:bodyPr>
        <a:lstStyle/>
        <a:p>
          <a:pPr marL="0" lvl="0" indent="0" algn="l" defTabSz="711200">
            <a:lnSpc>
              <a:spcPct val="100000"/>
            </a:lnSpc>
            <a:spcBef>
              <a:spcPct val="0"/>
            </a:spcBef>
            <a:spcAft>
              <a:spcPct val="35000"/>
            </a:spcAft>
            <a:buNone/>
          </a:pPr>
          <a:r>
            <a:rPr lang="en-GB" sz="1600" i="0" kern="1200" dirty="0">
              <a:latin typeface="Poppins" panose="00000500000000000000" pitchFamily="2" charset="0"/>
              <a:cs typeface="Poppins" panose="00000500000000000000" pitchFamily="2" charset="0"/>
            </a:rPr>
            <a:t>Organic Vs System Created Demand</a:t>
          </a:r>
          <a:endParaRPr lang="en-US" sz="1600" i="0" kern="1200" dirty="0">
            <a:latin typeface="Poppins" panose="00000500000000000000" pitchFamily="2" charset="0"/>
            <a:cs typeface="Poppins" panose="00000500000000000000" pitchFamily="2" charset="0"/>
          </a:endParaRPr>
        </a:p>
      </dsp:txBody>
      <dsp:txXfrm>
        <a:off x="1681649" y="622"/>
        <a:ext cx="7526446" cy="1455973"/>
      </dsp:txXfrm>
    </dsp:sp>
    <dsp:sp modelId="{CB56D8CC-005A-4D58-9756-680056787C51}">
      <dsp:nvSpPr>
        <dsp:cNvPr id="0" name=""/>
        <dsp:cNvSpPr/>
      </dsp:nvSpPr>
      <dsp:spPr>
        <a:xfrm>
          <a:off x="0" y="1820589"/>
          <a:ext cx="9208096" cy="14559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34A527-5559-47B5-9C6A-AFC876A390BA}">
      <dsp:nvSpPr>
        <dsp:cNvPr id="0" name=""/>
        <dsp:cNvSpPr/>
      </dsp:nvSpPr>
      <dsp:spPr>
        <a:xfrm>
          <a:off x="440432" y="2148183"/>
          <a:ext cx="800785" cy="8007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49224C-C41C-46BC-B8BB-8E3D2A420B3B}">
      <dsp:nvSpPr>
        <dsp:cNvPr id="0" name=""/>
        <dsp:cNvSpPr/>
      </dsp:nvSpPr>
      <dsp:spPr>
        <a:xfrm>
          <a:off x="1681649" y="1820589"/>
          <a:ext cx="7526446" cy="1455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091" tIns="154091" rIns="154091" bIns="154091" numCol="1" spcCol="1270" anchor="ctr" anchorCtr="0">
          <a:noAutofit/>
        </a:bodyPr>
        <a:lstStyle/>
        <a:p>
          <a:pPr marL="0" lvl="0" indent="0" algn="l" defTabSz="711200">
            <a:lnSpc>
              <a:spcPct val="100000"/>
            </a:lnSpc>
            <a:spcBef>
              <a:spcPct val="0"/>
            </a:spcBef>
            <a:spcAft>
              <a:spcPct val="35000"/>
            </a:spcAft>
            <a:buNone/>
          </a:pPr>
          <a:r>
            <a:rPr lang="en-GB" sz="1600" kern="1200" dirty="0">
              <a:latin typeface="Poppins" panose="00000500000000000000" pitchFamily="2" charset="0"/>
              <a:cs typeface="Poppins" panose="00000500000000000000" pitchFamily="2" charset="0"/>
            </a:rPr>
            <a:t>Suboptimal telephony is a known barrier to access and service efficiency in Primary Care</a:t>
          </a:r>
          <a:endParaRPr lang="en-US" sz="1600" kern="1200" dirty="0">
            <a:latin typeface="Poppins" panose="00000500000000000000" pitchFamily="2" charset="0"/>
            <a:cs typeface="Poppins" panose="00000500000000000000" pitchFamily="2" charset="0"/>
          </a:endParaRPr>
        </a:p>
      </dsp:txBody>
      <dsp:txXfrm>
        <a:off x="1681649" y="1820589"/>
        <a:ext cx="7526446" cy="1455973"/>
      </dsp:txXfrm>
    </dsp:sp>
    <dsp:sp modelId="{20EA7C71-75C4-3642-B548-68F7A3CD30F4}">
      <dsp:nvSpPr>
        <dsp:cNvPr id="0" name=""/>
        <dsp:cNvSpPr/>
      </dsp:nvSpPr>
      <dsp:spPr>
        <a:xfrm>
          <a:off x="0" y="3641178"/>
          <a:ext cx="9208096" cy="14559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F7ED22-D20D-324B-80DA-9CFB4658744C}">
      <dsp:nvSpPr>
        <dsp:cNvPr id="0" name=""/>
        <dsp:cNvSpPr/>
      </dsp:nvSpPr>
      <dsp:spPr>
        <a:xfrm>
          <a:off x="440432" y="3968150"/>
          <a:ext cx="800785" cy="80078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22550D-8F39-0A46-AC92-6665BD76D563}">
      <dsp:nvSpPr>
        <dsp:cNvPr id="0" name=""/>
        <dsp:cNvSpPr/>
      </dsp:nvSpPr>
      <dsp:spPr>
        <a:xfrm>
          <a:off x="1681649" y="3640556"/>
          <a:ext cx="7526446" cy="1455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091" tIns="154091" rIns="154091" bIns="154091" numCol="1" spcCol="1270" anchor="ctr" anchorCtr="0">
          <a:noAutofit/>
        </a:bodyPr>
        <a:lstStyle/>
        <a:p>
          <a:pPr marL="0" lvl="0" indent="0" algn="l" defTabSz="711200">
            <a:lnSpc>
              <a:spcPct val="100000"/>
            </a:lnSpc>
            <a:spcBef>
              <a:spcPct val="0"/>
            </a:spcBef>
            <a:spcAft>
              <a:spcPct val="35000"/>
            </a:spcAft>
            <a:buNone/>
          </a:pPr>
          <a:r>
            <a:rPr lang="en-GB" sz="1600" kern="1200" dirty="0">
              <a:latin typeface="Poppins" panose="00000500000000000000" pitchFamily="2" charset="0"/>
              <a:cs typeface="Poppins" panose="00000500000000000000" pitchFamily="2" charset="0"/>
            </a:rPr>
            <a:t>Marginal Gains</a:t>
          </a:r>
        </a:p>
        <a:p>
          <a:pPr marL="0" lvl="0" indent="0" algn="l" defTabSz="711200">
            <a:lnSpc>
              <a:spcPct val="100000"/>
            </a:lnSpc>
            <a:spcBef>
              <a:spcPct val="0"/>
            </a:spcBef>
            <a:spcAft>
              <a:spcPct val="35000"/>
            </a:spcAft>
            <a:buNone/>
          </a:pPr>
          <a:r>
            <a:rPr lang="en-GB" sz="1600" kern="1200" dirty="0">
              <a:latin typeface="Poppins" panose="00000500000000000000" pitchFamily="2" charset="0"/>
              <a:cs typeface="Poppins" panose="00000500000000000000" pitchFamily="2" charset="0"/>
            </a:rPr>
            <a:t>1% a day improvement a day leads to 37* improvement in a year. </a:t>
          </a:r>
        </a:p>
        <a:p>
          <a:pPr marL="0" lvl="0" indent="0" algn="l" defTabSz="711200">
            <a:lnSpc>
              <a:spcPct val="100000"/>
            </a:lnSpc>
            <a:spcBef>
              <a:spcPct val="0"/>
            </a:spcBef>
            <a:spcAft>
              <a:spcPct val="35000"/>
            </a:spcAft>
            <a:buNone/>
          </a:pPr>
          <a:r>
            <a:rPr lang="en-GB" sz="1600" kern="1200" dirty="0">
              <a:latin typeface="Poppins" panose="00000500000000000000" pitchFamily="2" charset="0"/>
              <a:cs typeface="Poppins" panose="00000500000000000000" pitchFamily="2" charset="0"/>
            </a:rPr>
            <a:t>1% worse a day will lead to 0 in a year</a:t>
          </a:r>
        </a:p>
      </dsp:txBody>
      <dsp:txXfrm>
        <a:off x="1681649" y="3640556"/>
        <a:ext cx="7526446" cy="14559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42BF8-AE91-B941-A1E2-D3EF8A3766C3}">
      <dsp:nvSpPr>
        <dsp:cNvPr id="0" name=""/>
        <dsp:cNvSpPr/>
      </dsp:nvSpPr>
      <dsp:spPr>
        <a:xfrm>
          <a:off x="989924" y="148095"/>
          <a:ext cx="2939134" cy="102072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42941D-58EB-8A48-BD38-6B9B6E874A97}">
      <dsp:nvSpPr>
        <dsp:cNvPr id="0" name=""/>
        <dsp:cNvSpPr/>
      </dsp:nvSpPr>
      <dsp:spPr>
        <a:xfrm>
          <a:off x="2179248" y="2647499"/>
          <a:ext cx="569599" cy="364543"/>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FFFF81-B929-A544-9EDE-F3248C1AD5EC}">
      <dsp:nvSpPr>
        <dsp:cNvPr id="0" name=""/>
        <dsp:cNvSpPr/>
      </dsp:nvSpPr>
      <dsp:spPr>
        <a:xfrm>
          <a:off x="1097008" y="2939134"/>
          <a:ext cx="2734078" cy="683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Poppins" panose="00000500000000000000" pitchFamily="2" charset="0"/>
              <a:cs typeface="Poppins" panose="00000500000000000000" pitchFamily="2" charset="0"/>
            </a:rPr>
            <a:t>Celebrate Success</a:t>
          </a:r>
        </a:p>
      </dsp:txBody>
      <dsp:txXfrm>
        <a:off x="1097008" y="2939134"/>
        <a:ext cx="2734078" cy="683519"/>
      </dsp:txXfrm>
    </dsp:sp>
    <dsp:sp modelId="{59C96883-D78B-7E4F-B95F-FAC38C83AA9C}">
      <dsp:nvSpPr>
        <dsp:cNvPr id="0" name=""/>
        <dsp:cNvSpPr/>
      </dsp:nvSpPr>
      <dsp:spPr>
        <a:xfrm>
          <a:off x="2058493" y="1247651"/>
          <a:ext cx="1025279" cy="10252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KPIs</a:t>
          </a:r>
        </a:p>
      </dsp:txBody>
      <dsp:txXfrm>
        <a:off x="2208642" y="1397800"/>
        <a:ext cx="724981" cy="724981"/>
      </dsp:txXfrm>
    </dsp:sp>
    <dsp:sp modelId="{AA7D7542-16AC-684F-AB44-004CC3C5F045}">
      <dsp:nvSpPr>
        <dsp:cNvPr id="0" name=""/>
        <dsp:cNvSpPr/>
      </dsp:nvSpPr>
      <dsp:spPr>
        <a:xfrm>
          <a:off x="1324848" y="478463"/>
          <a:ext cx="1025279" cy="10252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Practice</a:t>
          </a:r>
        </a:p>
      </dsp:txBody>
      <dsp:txXfrm>
        <a:off x="1474997" y="628612"/>
        <a:ext cx="724981" cy="724981"/>
      </dsp:txXfrm>
    </dsp:sp>
    <dsp:sp modelId="{CE5F24D9-22A8-3641-B55E-19DCB8EFC331}">
      <dsp:nvSpPr>
        <dsp:cNvPr id="0" name=""/>
        <dsp:cNvSpPr/>
      </dsp:nvSpPr>
      <dsp:spPr>
        <a:xfrm>
          <a:off x="2372912" y="230573"/>
          <a:ext cx="1025279" cy="10252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Set</a:t>
          </a:r>
        </a:p>
      </dsp:txBody>
      <dsp:txXfrm>
        <a:off x="2523061" y="380722"/>
        <a:ext cx="724981" cy="724981"/>
      </dsp:txXfrm>
    </dsp:sp>
    <dsp:sp modelId="{0C202D48-2B17-4D4D-B79C-6F816626FB01}">
      <dsp:nvSpPr>
        <dsp:cNvPr id="0" name=""/>
        <dsp:cNvSpPr/>
      </dsp:nvSpPr>
      <dsp:spPr>
        <a:xfrm>
          <a:off x="869168" y="33629"/>
          <a:ext cx="3189758" cy="255180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53C50-CA7D-4790-A919-C1C311A74F80}">
      <dsp:nvSpPr>
        <dsp:cNvPr id="0" name=""/>
        <dsp:cNvSpPr/>
      </dsp:nvSpPr>
      <dsp:spPr>
        <a:xfrm>
          <a:off x="379880" y="19304"/>
          <a:ext cx="965928" cy="96592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4BF00A-6E6B-4E69-B42D-A17250FE1322}">
      <dsp:nvSpPr>
        <dsp:cNvPr id="0" name=""/>
        <dsp:cNvSpPr/>
      </dsp:nvSpPr>
      <dsp:spPr>
        <a:xfrm>
          <a:off x="582725" y="222149"/>
          <a:ext cx="560238" cy="5602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5C7FC8-5E71-4FB2-8810-7CB619123060}">
      <dsp:nvSpPr>
        <dsp:cNvPr id="0" name=""/>
        <dsp:cNvSpPr/>
      </dsp:nvSpPr>
      <dsp:spPr>
        <a:xfrm>
          <a:off x="1552793" y="19304"/>
          <a:ext cx="2276830" cy="965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i="0" kern="1200" dirty="0">
              <a:latin typeface="Poppins" panose="00000500000000000000" pitchFamily="2" charset="0"/>
              <a:cs typeface="Poppins" panose="00000500000000000000" pitchFamily="2" charset="0"/>
            </a:rPr>
            <a:t>Have a system “champion” in house</a:t>
          </a:r>
        </a:p>
      </dsp:txBody>
      <dsp:txXfrm>
        <a:off x="1552793" y="19304"/>
        <a:ext cx="2276830" cy="965928"/>
      </dsp:txXfrm>
    </dsp:sp>
    <dsp:sp modelId="{9B69FBE9-FDBE-4265-A4DA-AE674511A1D3}">
      <dsp:nvSpPr>
        <dsp:cNvPr id="0" name=""/>
        <dsp:cNvSpPr/>
      </dsp:nvSpPr>
      <dsp:spPr>
        <a:xfrm>
          <a:off x="4226344" y="19304"/>
          <a:ext cx="965928" cy="96592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2986E1-9429-4095-8A01-B421E3869E60}">
      <dsp:nvSpPr>
        <dsp:cNvPr id="0" name=""/>
        <dsp:cNvSpPr/>
      </dsp:nvSpPr>
      <dsp:spPr>
        <a:xfrm>
          <a:off x="4429189" y="222149"/>
          <a:ext cx="560238" cy="5602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31EF6C-C7B4-47E9-8FE6-0358606CDDA3}">
      <dsp:nvSpPr>
        <dsp:cNvPr id="0" name=""/>
        <dsp:cNvSpPr/>
      </dsp:nvSpPr>
      <dsp:spPr>
        <a:xfrm>
          <a:off x="5399256" y="19304"/>
          <a:ext cx="2276830" cy="965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dirty="0">
              <a:latin typeface="Poppins" panose="00000500000000000000" pitchFamily="2" charset="0"/>
              <a:cs typeface="Poppins" panose="00000500000000000000" pitchFamily="2" charset="0"/>
            </a:rPr>
            <a:t>Train all staff on the basics and advanced functionality</a:t>
          </a:r>
          <a:endParaRPr lang="en-US" sz="1600" kern="1200" dirty="0">
            <a:latin typeface="Poppins" panose="00000500000000000000" pitchFamily="2" charset="0"/>
            <a:cs typeface="Poppins" panose="00000500000000000000" pitchFamily="2" charset="0"/>
          </a:endParaRPr>
        </a:p>
      </dsp:txBody>
      <dsp:txXfrm>
        <a:off x="5399256" y="19304"/>
        <a:ext cx="2276830" cy="965928"/>
      </dsp:txXfrm>
    </dsp:sp>
    <dsp:sp modelId="{CBD360D2-AB91-4FDA-BA67-146FF4E7A435}">
      <dsp:nvSpPr>
        <dsp:cNvPr id="0" name=""/>
        <dsp:cNvSpPr/>
      </dsp:nvSpPr>
      <dsp:spPr>
        <a:xfrm>
          <a:off x="379880" y="1741575"/>
          <a:ext cx="965928" cy="96592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09B958-A12A-4E2A-A9E1-E14D5CFBA092}">
      <dsp:nvSpPr>
        <dsp:cNvPr id="0" name=""/>
        <dsp:cNvSpPr/>
      </dsp:nvSpPr>
      <dsp:spPr>
        <a:xfrm>
          <a:off x="582725" y="1944420"/>
          <a:ext cx="560238" cy="56023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A8B621-CA87-4AAC-95B8-C82FC8757293}">
      <dsp:nvSpPr>
        <dsp:cNvPr id="0" name=""/>
        <dsp:cNvSpPr/>
      </dsp:nvSpPr>
      <dsp:spPr>
        <a:xfrm>
          <a:off x="1552793" y="1741575"/>
          <a:ext cx="2276830" cy="965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dirty="0">
              <a:latin typeface="Poppins" panose="00000500000000000000" pitchFamily="2" charset="0"/>
              <a:cs typeface="Poppins" panose="00000500000000000000" pitchFamily="2" charset="0"/>
            </a:rPr>
            <a:t>Don’t forget physical training - Location of phone, soft phones, Headsets, Smile!</a:t>
          </a:r>
        </a:p>
      </dsp:txBody>
      <dsp:txXfrm>
        <a:off x="1552793" y="1741575"/>
        <a:ext cx="2276830" cy="965928"/>
      </dsp:txXfrm>
    </dsp:sp>
    <dsp:sp modelId="{FB62B0E7-5800-44CF-8FBE-ADD38FD148F6}">
      <dsp:nvSpPr>
        <dsp:cNvPr id="0" name=""/>
        <dsp:cNvSpPr/>
      </dsp:nvSpPr>
      <dsp:spPr>
        <a:xfrm>
          <a:off x="4226344" y="1741575"/>
          <a:ext cx="965928" cy="96592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51797A-D613-4093-9D84-767B8D966D00}">
      <dsp:nvSpPr>
        <dsp:cNvPr id="0" name=""/>
        <dsp:cNvSpPr/>
      </dsp:nvSpPr>
      <dsp:spPr>
        <a:xfrm>
          <a:off x="4429189" y="1944420"/>
          <a:ext cx="560238" cy="560238"/>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1D7355-9000-4C4F-A3DA-9D8EBA9A8D32}">
      <dsp:nvSpPr>
        <dsp:cNvPr id="0" name=""/>
        <dsp:cNvSpPr/>
      </dsp:nvSpPr>
      <dsp:spPr>
        <a:xfrm>
          <a:off x="5399256" y="1741575"/>
          <a:ext cx="2276830" cy="965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dirty="0">
              <a:latin typeface="Poppins" panose="00000500000000000000" pitchFamily="2" charset="0"/>
              <a:cs typeface="Poppins" panose="00000500000000000000" pitchFamily="2" charset="0"/>
            </a:rPr>
            <a:t>Set your KPIs -  review, train, review, train</a:t>
          </a:r>
        </a:p>
      </dsp:txBody>
      <dsp:txXfrm>
        <a:off x="5399256" y="1741575"/>
        <a:ext cx="2276830" cy="965928"/>
      </dsp:txXfrm>
    </dsp:sp>
    <dsp:sp modelId="{75A945DF-AF4E-4F45-8680-6F46EBFA3992}">
      <dsp:nvSpPr>
        <dsp:cNvPr id="0" name=""/>
        <dsp:cNvSpPr/>
      </dsp:nvSpPr>
      <dsp:spPr>
        <a:xfrm>
          <a:off x="379880" y="3463847"/>
          <a:ext cx="965928" cy="96592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0270AD-A103-462E-8A67-553CE00F59BD}">
      <dsp:nvSpPr>
        <dsp:cNvPr id="0" name=""/>
        <dsp:cNvSpPr/>
      </dsp:nvSpPr>
      <dsp:spPr>
        <a:xfrm>
          <a:off x="582725" y="3666692"/>
          <a:ext cx="560238" cy="560238"/>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F578BA-1AB3-4670-A4C3-5AD73E695834}">
      <dsp:nvSpPr>
        <dsp:cNvPr id="0" name=""/>
        <dsp:cNvSpPr/>
      </dsp:nvSpPr>
      <dsp:spPr>
        <a:xfrm>
          <a:off x="1552793" y="3463847"/>
          <a:ext cx="2276830" cy="965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Poppins" panose="00000500000000000000" pitchFamily="2" charset="0"/>
              <a:cs typeface="Poppins" panose="00000500000000000000" pitchFamily="2" charset="0"/>
            </a:rPr>
            <a:t>Communication is key - Internal &amp; External</a:t>
          </a:r>
        </a:p>
      </dsp:txBody>
      <dsp:txXfrm>
        <a:off x="1552793" y="3463847"/>
        <a:ext cx="2276830" cy="9659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BB7A2-AA35-4046-8364-B7D97540BD0B}">
      <dsp:nvSpPr>
        <dsp:cNvPr id="0" name=""/>
        <dsp:cNvSpPr/>
      </dsp:nvSpPr>
      <dsp:spPr>
        <a:xfrm>
          <a:off x="185037" y="828850"/>
          <a:ext cx="1017517" cy="101751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EAE6C3-911B-4416-BF09-C8CDACBF02FA}">
      <dsp:nvSpPr>
        <dsp:cNvPr id="0" name=""/>
        <dsp:cNvSpPr/>
      </dsp:nvSpPr>
      <dsp:spPr>
        <a:xfrm>
          <a:off x="398716" y="1042529"/>
          <a:ext cx="590160" cy="59016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9240C1-0614-418F-BAD6-36D723E7E2C1}">
      <dsp:nvSpPr>
        <dsp:cNvPr id="0" name=""/>
        <dsp:cNvSpPr/>
      </dsp:nvSpPr>
      <dsp:spPr>
        <a:xfrm>
          <a:off x="1420594" y="828850"/>
          <a:ext cx="2398434" cy="1017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i="0" kern="1200" dirty="0">
              <a:latin typeface="Poppins" panose="00000500000000000000" pitchFamily="2" charset="0"/>
              <a:cs typeface="Poppins" panose="00000500000000000000" pitchFamily="2" charset="0"/>
            </a:rPr>
            <a:t>Enable call recording</a:t>
          </a:r>
        </a:p>
      </dsp:txBody>
      <dsp:txXfrm>
        <a:off x="1420594" y="828850"/>
        <a:ext cx="2398434" cy="1017517"/>
      </dsp:txXfrm>
    </dsp:sp>
    <dsp:sp modelId="{944B7AD0-B964-413C-B1AD-2B170D071ECF}">
      <dsp:nvSpPr>
        <dsp:cNvPr id="0" name=""/>
        <dsp:cNvSpPr/>
      </dsp:nvSpPr>
      <dsp:spPr>
        <a:xfrm>
          <a:off x="4236938" y="828850"/>
          <a:ext cx="1017517" cy="101751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4C2BD7-3FB8-4EC5-9D1B-DEC5F712E2AD}">
      <dsp:nvSpPr>
        <dsp:cNvPr id="0" name=""/>
        <dsp:cNvSpPr/>
      </dsp:nvSpPr>
      <dsp:spPr>
        <a:xfrm>
          <a:off x="4450617" y="1042529"/>
          <a:ext cx="590160" cy="59016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261022-AC9C-4E79-B8D3-6E756F068247}">
      <dsp:nvSpPr>
        <dsp:cNvPr id="0" name=""/>
        <dsp:cNvSpPr/>
      </dsp:nvSpPr>
      <dsp:spPr>
        <a:xfrm>
          <a:off x="5472495" y="828850"/>
          <a:ext cx="2398434" cy="1017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Poppins" panose="00000500000000000000" pitchFamily="2" charset="0"/>
              <a:cs typeface="Poppins" panose="00000500000000000000" pitchFamily="2" charset="0"/>
            </a:rPr>
            <a:t>Review system to minimize causes of complaints</a:t>
          </a:r>
        </a:p>
      </dsp:txBody>
      <dsp:txXfrm>
        <a:off x="5472495" y="828850"/>
        <a:ext cx="2398434" cy="1017517"/>
      </dsp:txXfrm>
    </dsp:sp>
    <dsp:sp modelId="{E6D5E86F-FE0B-4320-89B3-277F87D79F8C}">
      <dsp:nvSpPr>
        <dsp:cNvPr id="0" name=""/>
        <dsp:cNvSpPr/>
      </dsp:nvSpPr>
      <dsp:spPr>
        <a:xfrm>
          <a:off x="185037" y="2602711"/>
          <a:ext cx="1017517" cy="101751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914748-779E-4826-99BB-16B4C5016736}">
      <dsp:nvSpPr>
        <dsp:cNvPr id="0" name=""/>
        <dsp:cNvSpPr/>
      </dsp:nvSpPr>
      <dsp:spPr>
        <a:xfrm>
          <a:off x="398716" y="2816390"/>
          <a:ext cx="590160" cy="59016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3DF594-5D2C-4340-BB02-E5C896A41633}">
      <dsp:nvSpPr>
        <dsp:cNvPr id="0" name=""/>
        <dsp:cNvSpPr/>
      </dsp:nvSpPr>
      <dsp:spPr>
        <a:xfrm>
          <a:off x="1420594" y="2602711"/>
          <a:ext cx="2398434" cy="1017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kern="1200" dirty="0">
              <a:latin typeface="Poppins" panose="00000500000000000000" pitchFamily="2" charset="0"/>
              <a:cs typeface="Poppins" panose="00000500000000000000" pitchFamily="2" charset="0"/>
            </a:rPr>
            <a:t>Use data to support complaint response</a:t>
          </a:r>
        </a:p>
      </dsp:txBody>
      <dsp:txXfrm>
        <a:off x="1420594" y="2602711"/>
        <a:ext cx="2398434" cy="1017517"/>
      </dsp:txXfrm>
    </dsp:sp>
    <dsp:sp modelId="{62A593E4-E3D3-43EF-A1C4-C33E3FA8C628}">
      <dsp:nvSpPr>
        <dsp:cNvPr id="0" name=""/>
        <dsp:cNvSpPr/>
      </dsp:nvSpPr>
      <dsp:spPr>
        <a:xfrm>
          <a:off x="4236938" y="2602711"/>
          <a:ext cx="1017517" cy="101751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48B7B9-2633-4A7B-A018-13D87128E1BA}">
      <dsp:nvSpPr>
        <dsp:cNvPr id="0" name=""/>
        <dsp:cNvSpPr/>
      </dsp:nvSpPr>
      <dsp:spPr>
        <a:xfrm>
          <a:off x="4450617" y="2816390"/>
          <a:ext cx="590160" cy="5901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626F41-2714-4449-B0B4-1C5884AC2846}">
      <dsp:nvSpPr>
        <dsp:cNvPr id="0" name=""/>
        <dsp:cNvSpPr/>
      </dsp:nvSpPr>
      <dsp:spPr>
        <a:xfrm>
          <a:off x="5472495" y="2602711"/>
          <a:ext cx="2398434" cy="1017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kern="1200" dirty="0">
              <a:latin typeface="Poppins" panose="00000500000000000000" pitchFamily="2" charset="0"/>
              <a:cs typeface="Poppins" panose="00000500000000000000" pitchFamily="2" charset="0"/>
            </a:rPr>
            <a:t>Train staff how to respond to complaints</a:t>
          </a:r>
        </a:p>
      </dsp:txBody>
      <dsp:txXfrm>
        <a:off x="5472495" y="2602711"/>
        <a:ext cx="2398434" cy="10175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45681-33C2-479E-B3B9-B940AC4BFEFA}">
      <dsp:nvSpPr>
        <dsp:cNvPr id="0" name=""/>
        <dsp:cNvSpPr/>
      </dsp:nvSpPr>
      <dsp:spPr>
        <a:xfrm>
          <a:off x="686888" y="1169210"/>
          <a:ext cx="1073923" cy="10739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D68520-A99C-4D82-9BF9-0F1B85527BC4}">
      <dsp:nvSpPr>
        <dsp:cNvPr id="0" name=""/>
        <dsp:cNvSpPr/>
      </dsp:nvSpPr>
      <dsp:spPr>
        <a:xfrm>
          <a:off x="30601" y="2559869"/>
          <a:ext cx="238649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i="0" kern="1200" dirty="0">
              <a:latin typeface="Poppins" panose="00000500000000000000" pitchFamily="2" charset="0"/>
              <a:cs typeface="Poppins" panose="00000500000000000000" pitchFamily="2" charset="0"/>
            </a:rPr>
            <a:t>Clinical Systems</a:t>
          </a:r>
        </a:p>
      </dsp:txBody>
      <dsp:txXfrm>
        <a:off x="30601" y="2559869"/>
        <a:ext cx="2386497" cy="720000"/>
      </dsp:txXfrm>
    </dsp:sp>
    <dsp:sp modelId="{9D7D09DD-8796-4CBB-B57F-3008DF4B0439}">
      <dsp:nvSpPr>
        <dsp:cNvPr id="0" name=""/>
        <dsp:cNvSpPr/>
      </dsp:nvSpPr>
      <dsp:spPr>
        <a:xfrm>
          <a:off x="3491022" y="1169210"/>
          <a:ext cx="1073923" cy="10739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EB9E3E-D337-42A1-A47E-BB359C98AB88}">
      <dsp:nvSpPr>
        <dsp:cNvPr id="0" name=""/>
        <dsp:cNvSpPr/>
      </dsp:nvSpPr>
      <dsp:spPr>
        <a:xfrm>
          <a:off x="2834735" y="2559869"/>
          <a:ext cx="238649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latin typeface="Poppins" panose="00000500000000000000" pitchFamily="2" charset="0"/>
              <a:cs typeface="Poppins" panose="00000500000000000000" pitchFamily="2" charset="0"/>
            </a:rPr>
            <a:t>Appointment Systems</a:t>
          </a:r>
        </a:p>
      </dsp:txBody>
      <dsp:txXfrm>
        <a:off x="2834735" y="2559869"/>
        <a:ext cx="2386497" cy="720000"/>
      </dsp:txXfrm>
    </dsp:sp>
    <dsp:sp modelId="{5BF9F0DB-2BE8-4917-9CE2-F48366DE5021}">
      <dsp:nvSpPr>
        <dsp:cNvPr id="0" name=""/>
        <dsp:cNvSpPr/>
      </dsp:nvSpPr>
      <dsp:spPr>
        <a:xfrm>
          <a:off x="6295156" y="1169210"/>
          <a:ext cx="1073923" cy="107392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87CD46-C5E9-4B22-A6F1-E52346F220E4}">
      <dsp:nvSpPr>
        <dsp:cNvPr id="0" name=""/>
        <dsp:cNvSpPr/>
      </dsp:nvSpPr>
      <dsp:spPr>
        <a:xfrm>
          <a:off x="5638869" y="2559869"/>
          <a:ext cx="238649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dirty="0"/>
            <a:t>Cross Site &amp; Remote Working</a:t>
          </a:r>
        </a:p>
      </dsp:txBody>
      <dsp:txXfrm>
        <a:off x="5638869" y="2559869"/>
        <a:ext cx="2386497"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010DA-FE29-497C-81D9-3D9BA52D366A}">
      <dsp:nvSpPr>
        <dsp:cNvPr id="0" name=""/>
        <dsp:cNvSpPr/>
      </dsp:nvSpPr>
      <dsp:spPr>
        <a:xfrm>
          <a:off x="1202006" y="391744"/>
          <a:ext cx="689765" cy="689765"/>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8430E5-2257-41BF-906C-3496262980A3}">
      <dsp:nvSpPr>
        <dsp:cNvPr id="0" name=""/>
        <dsp:cNvSpPr/>
      </dsp:nvSpPr>
      <dsp:spPr>
        <a:xfrm>
          <a:off x="780483" y="1375303"/>
          <a:ext cx="1532812" cy="881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dirty="0">
              <a:latin typeface="Poppins" panose="00000500000000000000" pitchFamily="2" charset="0"/>
              <a:cs typeface="Poppins" panose="00000500000000000000" pitchFamily="2" charset="0"/>
            </a:rPr>
            <a:t>Online Consultations &amp; Triage tools</a:t>
          </a:r>
          <a:endParaRPr lang="en-US" sz="1800" kern="1200" dirty="0">
            <a:latin typeface="Poppins" panose="00000500000000000000" pitchFamily="2" charset="0"/>
            <a:cs typeface="Poppins" panose="00000500000000000000" pitchFamily="2" charset="0"/>
          </a:endParaRPr>
        </a:p>
      </dsp:txBody>
      <dsp:txXfrm>
        <a:off x="780483" y="1375303"/>
        <a:ext cx="1532812" cy="881367"/>
      </dsp:txXfrm>
    </dsp:sp>
    <dsp:sp modelId="{7C2E6C00-C33E-4707-80DD-516A97E44C9B}">
      <dsp:nvSpPr>
        <dsp:cNvPr id="0" name=""/>
        <dsp:cNvSpPr/>
      </dsp:nvSpPr>
      <dsp:spPr>
        <a:xfrm>
          <a:off x="3003061" y="391744"/>
          <a:ext cx="689765" cy="689765"/>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C034BA-9706-414F-B09D-F58D126BDD7E}">
      <dsp:nvSpPr>
        <dsp:cNvPr id="0" name=""/>
        <dsp:cNvSpPr/>
      </dsp:nvSpPr>
      <dsp:spPr>
        <a:xfrm>
          <a:off x="2581537" y="1375303"/>
          <a:ext cx="1532812" cy="881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dirty="0">
              <a:latin typeface="Poppins" panose="00000500000000000000" pitchFamily="2" charset="0"/>
              <a:cs typeface="Poppins" panose="00000500000000000000" pitchFamily="2" charset="0"/>
            </a:rPr>
            <a:t>Email</a:t>
          </a:r>
          <a:endParaRPr lang="en-US" sz="1800" kern="1200" dirty="0">
            <a:latin typeface="Poppins" panose="00000500000000000000" pitchFamily="2" charset="0"/>
            <a:cs typeface="Poppins" panose="00000500000000000000" pitchFamily="2" charset="0"/>
          </a:endParaRPr>
        </a:p>
      </dsp:txBody>
      <dsp:txXfrm>
        <a:off x="2581537" y="1375303"/>
        <a:ext cx="1532812" cy="881367"/>
      </dsp:txXfrm>
    </dsp:sp>
    <dsp:sp modelId="{7F32DF7B-DE2D-4708-9C19-EC076E2E41B3}">
      <dsp:nvSpPr>
        <dsp:cNvPr id="0" name=""/>
        <dsp:cNvSpPr/>
      </dsp:nvSpPr>
      <dsp:spPr>
        <a:xfrm>
          <a:off x="4804116" y="391744"/>
          <a:ext cx="689765" cy="68976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E70E64-A7FD-4C24-B5E6-8BC592D69B41}">
      <dsp:nvSpPr>
        <dsp:cNvPr id="0" name=""/>
        <dsp:cNvSpPr/>
      </dsp:nvSpPr>
      <dsp:spPr>
        <a:xfrm>
          <a:off x="4382592" y="1375303"/>
          <a:ext cx="1532812" cy="881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dirty="0">
              <a:latin typeface="Poppins" panose="00000500000000000000" pitchFamily="2" charset="0"/>
              <a:cs typeface="Poppins" panose="00000500000000000000" pitchFamily="2" charset="0"/>
            </a:rPr>
            <a:t>Website &amp; Apps</a:t>
          </a:r>
          <a:endParaRPr lang="en-US" sz="1800" kern="1200" dirty="0">
            <a:latin typeface="Poppins" panose="00000500000000000000" pitchFamily="2" charset="0"/>
            <a:cs typeface="Poppins" panose="00000500000000000000" pitchFamily="2" charset="0"/>
          </a:endParaRPr>
        </a:p>
      </dsp:txBody>
      <dsp:txXfrm>
        <a:off x="4382592" y="1375303"/>
        <a:ext cx="1532812" cy="881367"/>
      </dsp:txXfrm>
    </dsp:sp>
    <dsp:sp modelId="{ECC71E4F-D186-45AE-82AB-C5FD3349D400}">
      <dsp:nvSpPr>
        <dsp:cNvPr id="0" name=""/>
        <dsp:cNvSpPr/>
      </dsp:nvSpPr>
      <dsp:spPr>
        <a:xfrm>
          <a:off x="6605170" y="391744"/>
          <a:ext cx="689765" cy="689765"/>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3324C2-D902-4A6F-8A4C-C2447389D959}">
      <dsp:nvSpPr>
        <dsp:cNvPr id="0" name=""/>
        <dsp:cNvSpPr/>
      </dsp:nvSpPr>
      <dsp:spPr>
        <a:xfrm>
          <a:off x="6183647" y="1375303"/>
          <a:ext cx="1532812" cy="881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kern="1200">
              <a:latin typeface="Poppins" panose="00000500000000000000" pitchFamily="2" charset="0"/>
              <a:cs typeface="Poppins" panose="00000500000000000000" pitchFamily="2" charset="0"/>
            </a:rPr>
            <a:t>SMS</a:t>
          </a:r>
          <a:endParaRPr lang="en-US" sz="2400" kern="1200">
            <a:latin typeface="Poppins" panose="00000500000000000000" pitchFamily="2" charset="0"/>
            <a:cs typeface="Poppins" panose="00000500000000000000" pitchFamily="2" charset="0"/>
          </a:endParaRPr>
        </a:p>
      </dsp:txBody>
      <dsp:txXfrm>
        <a:off x="6183647" y="1375303"/>
        <a:ext cx="1532812" cy="881367"/>
      </dsp:txXfrm>
    </dsp:sp>
    <dsp:sp modelId="{EA537544-4E9D-4D21-8645-555CBAB49B8E}">
      <dsp:nvSpPr>
        <dsp:cNvPr id="0" name=""/>
        <dsp:cNvSpPr/>
      </dsp:nvSpPr>
      <dsp:spPr>
        <a:xfrm>
          <a:off x="1202006" y="2639873"/>
          <a:ext cx="689765" cy="689765"/>
        </a:xfrm>
        <a:prstGeom prst="rect">
          <a:avLst/>
        </a:prstGeom>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896895-3655-4BDC-AA15-2CB4A67123C6}">
      <dsp:nvSpPr>
        <dsp:cNvPr id="0" name=""/>
        <dsp:cNvSpPr/>
      </dsp:nvSpPr>
      <dsp:spPr>
        <a:xfrm>
          <a:off x="780483" y="3623431"/>
          <a:ext cx="1532812" cy="881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dirty="0">
              <a:latin typeface="Poppins" panose="00000500000000000000" pitchFamily="2" charset="0"/>
              <a:cs typeface="Poppins" panose="00000500000000000000" pitchFamily="2" charset="0"/>
            </a:rPr>
            <a:t>Video Calling</a:t>
          </a:r>
          <a:endParaRPr lang="en-US" sz="1800" kern="1200" dirty="0">
            <a:latin typeface="Poppins" panose="00000500000000000000" pitchFamily="2" charset="0"/>
            <a:cs typeface="Poppins" panose="00000500000000000000" pitchFamily="2" charset="0"/>
          </a:endParaRPr>
        </a:p>
      </dsp:txBody>
      <dsp:txXfrm>
        <a:off x="780483" y="3623431"/>
        <a:ext cx="1532812" cy="881367"/>
      </dsp:txXfrm>
    </dsp:sp>
    <dsp:sp modelId="{1B1F2572-5D9B-4DD0-B7D3-F8959D40E44D}">
      <dsp:nvSpPr>
        <dsp:cNvPr id="0" name=""/>
        <dsp:cNvSpPr/>
      </dsp:nvSpPr>
      <dsp:spPr>
        <a:xfrm>
          <a:off x="3003061" y="2639873"/>
          <a:ext cx="689765" cy="689765"/>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0D8199-FD49-4A6A-BF5F-6C5C2B07A566}">
      <dsp:nvSpPr>
        <dsp:cNvPr id="0" name=""/>
        <dsp:cNvSpPr/>
      </dsp:nvSpPr>
      <dsp:spPr>
        <a:xfrm>
          <a:off x="2581537" y="3623431"/>
          <a:ext cx="1532812" cy="881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dirty="0">
              <a:latin typeface="Poppins" panose="00000500000000000000" pitchFamily="2" charset="0"/>
              <a:cs typeface="Poppins" panose="00000500000000000000" pitchFamily="2" charset="0"/>
            </a:rPr>
            <a:t>Text and Chat Bots</a:t>
          </a:r>
          <a:endParaRPr lang="en-US" sz="1800" kern="1200" dirty="0">
            <a:latin typeface="Poppins" panose="00000500000000000000" pitchFamily="2" charset="0"/>
            <a:cs typeface="Poppins" panose="00000500000000000000" pitchFamily="2" charset="0"/>
          </a:endParaRPr>
        </a:p>
      </dsp:txBody>
      <dsp:txXfrm>
        <a:off x="2581537" y="3623431"/>
        <a:ext cx="1532812" cy="881367"/>
      </dsp:txXfrm>
    </dsp:sp>
    <dsp:sp modelId="{6F2C032F-11B1-4C5E-8A72-8D0ECE9ED903}">
      <dsp:nvSpPr>
        <dsp:cNvPr id="0" name=""/>
        <dsp:cNvSpPr/>
      </dsp:nvSpPr>
      <dsp:spPr>
        <a:xfrm>
          <a:off x="4804116" y="2639873"/>
          <a:ext cx="689765" cy="689765"/>
        </a:xfrm>
        <a:prstGeom prst="rect">
          <a:avLst/>
        </a:prstGeom>
        <a:blipFill>
          <a:blip xmlns:r="http://schemas.openxmlformats.org/officeDocument/2006/relationships"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C42E40-41DA-441C-81A8-66E77AAB7B86}">
      <dsp:nvSpPr>
        <dsp:cNvPr id="0" name=""/>
        <dsp:cNvSpPr/>
      </dsp:nvSpPr>
      <dsp:spPr>
        <a:xfrm>
          <a:off x="4382592" y="3623431"/>
          <a:ext cx="1532812" cy="881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dirty="0">
              <a:latin typeface="Poppins" panose="00000500000000000000" pitchFamily="2" charset="0"/>
              <a:cs typeface="Poppins" panose="00000500000000000000" pitchFamily="2" charset="0"/>
            </a:rPr>
            <a:t>Social Media</a:t>
          </a:r>
          <a:endParaRPr lang="en-US" sz="1800" kern="1200" dirty="0">
            <a:latin typeface="Poppins" panose="00000500000000000000" pitchFamily="2" charset="0"/>
            <a:cs typeface="Poppins" panose="00000500000000000000" pitchFamily="2" charset="0"/>
          </a:endParaRPr>
        </a:p>
      </dsp:txBody>
      <dsp:txXfrm>
        <a:off x="4382592" y="3623431"/>
        <a:ext cx="1532812" cy="881367"/>
      </dsp:txXfrm>
    </dsp:sp>
    <dsp:sp modelId="{1C435E1F-410D-4447-8BB0-9AF56AAB863C}">
      <dsp:nvSpPr>
        <dsp:cNvPr id="0" name=""/>
        <dsp:cNvSpPr/>
      </dsp:nvSpPr>
      <dsp:spPr>
        <a:xfrm>
          <a:off x="6605170" y="2639873"/>
          <a:ext cx="689765" cy="689765"/>
        </a:xfrm>
        <a:prstGeom prst="rect">
          <a:avLst/>
        </a:prstGeom>
        <a:blipFill>
          <a:blip xmlns:r="http://schemas.openxmlformats.org/officeDocument/2006/relationships" r:embed="rId15">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D154BE-9414-4EA5-8F97-8FA2DFA9515C}">
      <dsp:nvSpPr>
        <dsp:cNvPr id="0" name=""/>
        <dsp:cNvSpPr/>
      </dsp:nvSpPr>
      <dsp:spPr>
        <a:xfrm>
          <a:off x="6183647" y="3623431"/>
          <a:ext cx="1532812" cy="881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dirty="0">
              <a:latin typeface="Poppins" panose="00000500000000000000" pitchFamily="2" charset="0"/>
              <a:cs typeface="Poppins" panose="00000500000000000000" pitchFamily="2" charset="0"/>
            </a:rPr>
            <a:t>Physical Attendance</a:t>
          </a:r>
          <a:endParaRPr lang="en-US" sz="1800" kern="1200" dirty="0">
            <a:latin typeface="Poppins" panose="00000500000000000000" pitchFamily="2" charset="0"/>
            <a:cs typeface="Poppins" panose="00000500000000000000" pitchFamily="2" charset="0"/>
          </a:endParaRPr>
        </a:p>
      </dsp:txBody>
      <dsp:txXfrm>
        <a:off x="6183647" y="3623431"/>
        <a:ext cx="1532812" cy="88136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3669A9-A1AC-CC49-8CFE-74723CDBF165}" type="datetimeFigureOut">
              <a:rPr lang="en-US" smtClean="0"/>
              <a:t>2/17/2023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418280-470F-BD4F-AC3D-42D3406E0911}" type="slidenum">
              <a:rPr lang="en-US" smtClean="0"/>
              <a:t>‹#›</a:t>
            </a:fld>
            <a:endParaRPr lang="en-US" dirty="0"/>
          </a:p>
        </p:txBody>
      </p:sp>
    </p:spTree>
    <p:extLst>
      <p:ext uri="{BB962C8B-B14F-4D97-AF65-F5344CB8AC3E}">
        <p14:creationId xmlns:p14="http://schemas.microsoft.com/office/powerpoint/2010/main" val="1893108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418280-470F-BD4F-AC3D-42D3406E0911}" type="slidenum">
              <a:rPr lang="en-US" smtClean="0"/>
              <a:t>1</a:t>
            </a:fld>
            <a:endParaRPr lang="en-US" dirty="0"/>
          </a:p>
        </p:txBody>
      </p:sp>
    </p:spTree>
    <p:extLst>
      <p:ext uri="{BB962C8B-B14F-4D97-AF65-F5344CB8AC3E}">
        <p14:creationId xmlns:p14="http://schemas.microsoft.com/office/powerpoint/2010/main" val="2745072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418280-470F-BD4F-AC3D-42D3406E0911}" type="slidenum">
              <a:rPr lang="en-US" smtClean="0"/>
              <a:t>13</a:t>
            </a:fld>
            <a:endParaRPr lang="en-US" dirty="0"/>
          </a:p>
        </p:txBody>
      </p:sp>
    </p:spTree>
    <p:extLst>
      <p:ext uri="{BB962C8B-B14F-4D97-AF65-F5344CB8AC3E}">
        <p14:creationId xmlns:p14="http://schemas.microsoft.com/office/powerpoint/2010/main" val="609444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418280-470F-BD4F-AC3D-42D3406E0911}" type="slidenum">
              <a:rPr lang="en-US" smtClean="0"/>
              <a:t>15</a:t>
            </a:fld>
            <a:endParaRPr lang="en-US" dirty="0"/>
          </a:p>
        </p:txBody>
      </p:sp>
    </p:spTree>
    <p:extLst>
      <p:ext uri="{BB962C8B-B14F-4D97-AF65-F5344CB8AC3E}">
        <p14:creationId xmlns:p14="http://schemas.microsoft.com/office/powerpoint/2010/main" val="782758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418280-470F-BD4F-AC3D-42D3406E0911}" type="slidenum">
              <a:rPr lang="en-US" smtClean="0"/>
              <a:t>17</a:t>
            </a:fld>
            <a:endParaRPr lang="en-US" dirty="0"/>
          </a:p>
        </p:txBody>
      </p:sp>
    </p:spTree>
    <p:extLst>
      <p:ext uri="{BB962C8B-B14F-4D97-AF65-F5344CB8AC3E}">
        <p14:creationId xmlns:p14="http://schemas.microsoft.com/office/powerpoint/2010/main" val="4088997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418280-470F-BD4F-AC3D-42D3406E0911}" type="slidenum">
              <a:rPr lang="en-US" smtClean="0"/>
              <a:t>18</a:t>
            </a:fld>
            <a:endParaRPr lang="en-US" dirty="0"/>
          </a:p>
        </p:txBody>
      </p:sp>
    </p:spTree>
    <p:extLst>
      <p:ext uri="{BB962C8B-B14F-4D97-AF65-F5344CB8AC3E}">
        <p14:creationId xmlns:p14="http://schemas.microsoft.com/office/powerpoint/2010/main" val="378672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Stacey</a:t>
            </a:r>
          </a:p>
        </p:txBody>
      </p:sp>
      <p:sp>
        <p:nvSpPr>
          <p:cNvPr id="4" name="Slide Number Placeholder 3"/>
          <p:cNvSpPr>
            <a:spLocks noGrp="1"/>
          </p:cNvSpPr>
          <p:nvPr>
            <p:ph type="sldNum" sz="quarter" idx="5"/>
          </p:nvPr>
        </p:nvSpPr>
        <p:spPr/>
        <p:txBody>
          <a:bodyPr/>
          <a:lstStyle/>
          <a:p>
            <a:fld id="{22418280-470F-BD4F-AC3D-42D3406E0911}" type="slidenum">
              <a:rPr lang="en-US" smtClean="0"/>
              <a:t>19</a:t>
            </a:fld>
            <a:endParaRPr lang="en-US" dirty="0"/>
          </a:p>
        </p:txBody>
      </p:sp>
    </p:spTree>
    <p:extLst>
      <p:ext uri="{BB962C8B-B14F-4D97-AF65-F5344CB8AC3E}">
        <p14:creationId xmlns:p14="http://schemas.microsoft.com/office/powerpoint/2010/main" val="2972203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418280-470F-BD4F-AC3D-42D3406E0911}" type="slidenum">
              <a:rPr lang="en-US" smtClean="0"/>
              <a:t>4</a:t>
            </a:fld>
            <a:endParaRPr lang="en-US" dirty="0"/>
          </a:p>
        </p:txBody>
      </p:sp>
    </p:spTree>
    <p:extLst>
      <p:ext uri="{BB962C8B-B14F-4D97-AF65-F5344CB8AC3E}">
        <p14:creationId xmlns:p14="http://schemas.microsoft.com/office/powerpoint/2010/main" val="3751711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418280-470F-BD4F-AC3D-42D3406E0911}" type="slidenum">
              <a:rPr lang="en-US" smtClean="0"/>
              <a:t>5</a:t>
            </a:fld>
            <a:endParaRPr lang="en-US" dirty="0"/>
          </a:p>
        </p:txBody>
      </p:sp>
    </p:spTree>
    <p:extLst>
      <p:ext uri="{BB962C8B-B14F-4D97-AF65-F5344CB8AC3E}">
        <p14:creationId xmlns:p14="http://schemas.microsoft.com/office/powerpoint/2010/main" val="1913108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418280-470F-BD4F-AC3D-42D3406E0911}" type="slidenum">
              <a:rPr lang="en-US" smtClean="0"/>
              <a:t>6</a:t>
            </a:fld>
            <a:endParaRPr lang="en-US" dirty="0"/>
          </a:p>
        </p:txBody>
      </p:sp>
    </p:spTree>
    <p:extLst>
      <p:ext uri="{BB962C8B-B14F-4D97-AF65-F5344CB8AC3E}">
        <p14:creationId xmlns:p14="http://schemas.microsoft.com/office/powerpoint/2010/main" val="276180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418280-470F-BD4F-AC3D-42D3406E0911}" type="slidenum">
              <a:rPr lang="en-US" smtClean="0"/>
              <a:t>7</a:t>
            </a:fld>
            <a:endParaRPr lang="en-US" dirty="0"/>
          </a:p>
        </p:txBody>
      </p:sp>
    </p:spTree>
    <p:extLst>
      <p:ext uri="{BB962C8B-B14F-4D97-AF65-F5344CB8AC3E}">
        <p14:creationId xmlns:p14="http://schemas.microsoft.com/office/powerpoint/2010/main" val="756769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418280-470F-BD4F-AC3D-42D3406E0911}" type="slidenum">
              <a:rPr lang="en-US" smtClean="0"/>
              <a:t>8</a:t>
            </a:fld>
            <a:endParaRPr lang="en-US" dirty="0"/>
          </a:p>
        </p:txBody>
      </p:sp>
    </p:spTree>
    <p:extLst>
      <p:ext uri="{BB962C8B-B14F-4D97-AF65-F5344CB8AC3E}">
        <p14:creationId xmlns:p14="http://schemas.microsoft.com/office/powerpoint/2010/main" val="955428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22418280-470F-BD4F-AC3D-42D3406E0911}" type="slidenum">
              <a:rPr lang="en-US" smtClean="0"/>
              <a:t>9</a:t>
            </a:fld>
            <a:endParaRPr lang="en-US" dirty="0"/>
          </a:p>
        </p:txBody>
      </p:sp>
    </p:spTree>
    <p:extLst>
      <p:ext uri="{BB962C8B-B14F-4D97-AF65-F5344CB8AC3E}">
        <p14:creationId xmlns:p14="http://schemas.microsoft.com/office/powerpoint/2010/main" val="984475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2418280-470F-BD4F-AC3D-42D3406E0911}" type="slidenum">
              <a:rPr lang="en-US" smtClean="0"/>
              <a:t>10</a:t>
            </a:fld>
            <a:endParaRPr lang="en-US" dirty="0"/>
          </a:p>
        </p:txBody>
      </p:sp>
    </p:spTree>
    <p:extLst>
      <p:ext uri="{BB962C8B-B14F-4D97-AF65-F5344CB8AC3E}">
        <p14:creationId xmlns:p14="http://schemas.microsoft.com/office/powerpoint/2010/main" val="1660677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418280-470F-BD4F-AC3D-42D3406E0911}" type="slidenum">
              <a:rPr lang="en-US" smtClean="0"/>
              <a:t>11</a:t>
            </a:fld>
            <a:endParaRPr lang="en-US" dirty="0"/>
          </a:p>
        </p:txBody>
      </p:sp>
    </p:spTree>
    <p:extLst>
      <p:ext uri="{BB962C8B-B14F-4D97-AF65-F5344CB8AC3E}">
        <p14:creationId xmlns:p14="http://schemas.microsoft.com/office/powerpoint/2010/main" val="16801621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0235B8E-FF13-574B-A592-7A1D8D3F11C1}"/>
              </a:ext>
              <a:ext uri="{C183D7F6-B498-43B3-948B-1728B52AA6E4}">
                <adec:decorative xmlns:adec="http://schemas.microsoft.com/office/drawing/2017/decorative" val="1"/>
              </a:ext>
            </a:extLst>
          </p:cNvPr>
          <p:cNvPicPr preferRelativeResize="0">
            <a:picLocks/>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1" name="Picture 10" descr="Text&#10;&#10;Redmoor Health Logo">
            <a:extLst>
              <a:ext uri="{FF2B5EF4-FFF2-40B4-BE49-F238E27FC236}">
                <a16:creationId xmlns:a16="http://schemas.microsoft.com/office/drawing/2014/main" id="{27FE2891-EFC6-6640-A254-022708CE1D1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9416" y="548680"/>
            <a:ext cx="3473824" cy="1706652"/>
          </a:xfrm>
          <a:prstGeom prst="rect">
            <a:avLst/>
          </a:prstGeom>
          <a:effectLst>
            <a:outerShdw blurRad="25400" dist="25400" dir="2700000" algn="tl" rotWithShape="0">
              <a:prstClr val="black">
                <a:alpha val="10000"/>
              </a:prstClr>
            </a:outerShdw>
          </a:effectLst>
        </p:spPr>
      </p:pic>
      <p:sp>
        <p:nvSpPr>
          <p:cNvPr id="12" name="Rectangle 11">
            <a:extLst>
              <a:ext uri="{FF2B5EF4-FFF2-40B4-BE49-F238E27FC236}">
                <a16:creationId xmlns:a16="http://schemas.microsoft.com/office/drawing/2014/main" id="{97722238-C991-2247-B11F-B66018002600}"/>
              </a:ext>
            </a:extLst>
          </p:cNvPr>
          <p:cNvSpPr/>
          <p:nvPr userDrawn="1"/>
        </p:nvSpPr>
        <p:spPr>
          <a:xfrm>
            <a:off x="6744072" y="5805264"/>
            <a:ext cx="5400600" cy="692497"/>
          </a:xfrm>
          <a:prstGeom prst="rect">
            <a:avLst/>
          </a:prstGeom>
        </p:spPr>
        <p:txBody>
          <a:bodyPr wrap="square">
            <a:spAutoFit/>
          </a:bodyPr>
          <a:lstStyle/>
          <a:p>
            <a:pPr>
              <a:lnSpc>
                <a:spcPts val="2400"/>
              </a:lnSpc>
            </a:pPr>
            <a:r>
              <a:rPr lang="en-GB" sz="1600" dirty="0">
                <a:solidFill>
                  <a:schemeClr val="accent2"/>
                </a:solidFill>
                <a:latin typeface="Poppins Light" pitchFamily="2" charset="77"/>
                <a:cs typeface="Poppins Light" pitchFamily="2" charset="77"/>
              </a:rPr>
              <a:t>We help you better understand and harness the role of technology in improving patient outcomes</a:t>
            </a:r>
            <a:endParaRPr lang="en-US" sz="1600" dirty="0">
              <a:solidFill>
                <a:schemeClr val="accent2"/>
              </a:solidFill>
              <a:latin typeface="Poppins Light" pitchFamily="2" charset="77"/>
              <a:cs typeface="Poppins Light" pitchFamily="2" charset="77"/>
            </a:endParaRPr>
          </a:p>
        </p:txBody>
      </p:sp>
      <p:cxnSp>
        <p:nvCxnSpPr>
          <p:cNvPr id="15" name="Straight Connector 14">
            <a:extLst>
              <a:ext uri="{FF2B5EF4-FFF2-40B4-BE49-F238E27FC236}">
                <a16:creationId xmlns:a16="http://schemas.microsoft.com/office/drawing/2014/main" id="{24361B93-76C1-094D-A22E-162990D33C75}"/>
              </a:ext>
            </a:extLst>
          </p:cNvPr>
          <p:cNvCxnSpPr>
            <a:cxnSpLocks/>
          </p:cNvCxnSpPr>
          <p:nvPr userDrawn="1"/>
        </p:nvCxnSpPr>
        <p:spPr>
          <a:xfrm>
            <a:off x="1487488" y="4365104"/>
            <a:ext cx="45365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FCE8BE57-536A-CE4F-843B-28B9F9A12BE2}"/>
              </a:ext>
            </a:extLst>
          </p:cNvPr>
          <p:cNvSpPr>
            <a:spLocks noGrp="1"/>
          </p:cNvSpPr>
          <p:nvPr>
            <p:ph type="body" sz="half" idx="11" hasCustomPrompt="1"/>
          </p:nvPr>
        </p:nvSpPr>
        <p:spPr>
          <a:xfrm>
            <a:off x="1409056" y="3429000"/>
            <a:ext cx="5911080" cy="738513"/>
          </a:xfrm>
        </p:spPr>
        <p:txBody>
          <a:bodyPr>
            <a:noAutofit/>
          </a:bodyPr>
          <a:lstStyle>
            <a:lvl1pPr marL="0" indent="0">
              <a:lnSpc>
                <a:spcPts val="2920"/>
              </a:lnSpc>
              <a:buNone/>
              <a:defRPr sz="2400">
                <a:solidFill>
                  <a:srgbClr val="DDDD0D"/>
                </a:solidFill>
                <a:effectLst>
                  <a:outerShdw blurRad="50800" dist="25400" dir="2700000" algn="ctr" rotWithShape="0">
                    <a:schemeClr val="tx1">
                      <a:alpha val="20392"/>
                    </a:schemeClr>
                  </a:outerShdw>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Title goes in here, put the subhead and other info below</a:t>
            </a:r>
          </a:p>
        </p:txBody>
      </p:sp>
      <p:sp>
        <p:nvSpPr>
          <p:cNvPr id="23" name="Text Placeholder 3">
            <a:extLst>
              <a:ext uri="{FF2B5EF4-FFF2-40B4-BE49-F238E27FC236}">
                <a16:creationId xmlns:a16="http://schemas.microsoft.com/office/drawing/2014/main" id="{3680FAAD-ACED-8E40-AB50-5C6F45D11F68}"/>
              </a:ext>
            </a:extLst>
          </p:cNvPr>
          <p:cNvSpPr>
            <a:spLocks noGrp="1"/>
          </p:cNvSpPr>
          <p:nvPr>
            <p:ph type="body" sz="half" idx="12" hasCustomPrompt="1"/>
          </p:nvPr>
        </p:nvSpPr>
        <p:spPr>
          <a:xfrm>
            <a:off x="1409056" y="4544884"/>
            <a:ext cx="4536504" cy="432040"/>
          </a:xfrm>
        </p:spPr>
        <p:txBody>
          <a:bodyPr>
            <a:normAutofit/>
          </a:bodyPr>
          <a:lstStyle>
            <a:lvl1pPr marL="0" indent="0">
              <a:buNone/>
              <a:defRPr sz="14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Subhead in here</a:t>
            </a:r>
          </a:p>
        </p:txBody>
      </p:sp>
      <p:sp>
        <p:nvSpPr>
          <p:cNvPr id="24" name="Text Placeholder 3">
            <a:extLst>
              <a:ext uri="{FF2B5EF4-FFF2-40B4-BE49-F238E27FC236}">
                <a16:creationId xmlns:a16="http://schemas.microsoft.com/office/drawing/2014/main" id="{51432550-C7D7-E74F-8239-0176F8D9ED44}"/>
              </a:ext>
            </a:extLst>
          </p:cNvPr>
          <p:cNvSpPr>
            <a:spLocks noGrp="1"/>
          </p:cNvSpPr>
          <p:nvPr>
            <p:ph type="body" sz="half" idx="13" hasCustomPrompt="1"/>
          </p:nvPr>
        </p:nvSpPr>
        <p:spPr>
          <a:xfrm>
            <a:off x="1409056" y="5103306"/>
            <a:ext cx="4536504" cy="1638062"/>
          </a:xfrm>
        </p:spPr>
        <p:txBody>
          <a:bodyPr>
            <a:normAutofit/>
          </a:bodyPr>
          <a:lstStyle>
            <a:lvl1pPr marL="0" indent="0">
              <a:buNone/>
              <a:defRPr sz="105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Any other info</a:t>
            </a:r>
          </a:p>
          <a:p>
            <a:pPr lvl="0"/>
            <a:r>
              <a:rPr lang="en-GB" dirty="0"/>
              <a:t>00/00/21</a:t>
            </a:r>
          </a:p>
        </p:txBody>
      </p:sp>
    </p:spTree>
    <p:extLst>
      <p:ext uri="{BB962C8B-B14F-4D97-AF65-F5344CB8AC3E}">
        <p14:creationId xmlns:p14="http://schemas.microsoft.com/office/powerpoint/2010/main" val="222108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7CC4A9-E442-6040-BB27-C40D1BF9DF0A}"/>
              </a:ext>
              <a:ext uri="{C183D7F6-B498-43B3-948B-1728B52AA6E4}">
                <adec:decorative xmlns:adec="http://schemas.microsoft.com/office/drawing/2017/decorative" val="1"/>
              </a:ext>
            </a:extLst>
          </p:cNvPr>
          <p:cNvSpPr/>
          <p:nvPr userDrawn="1"/>
        </p:nvSpPr>
        <p:spPr>
          <a:xfrm>
            <a:off x="0" y="0"/>
            <a:ext cx="1402995" cy="6858000"/>
          </a:xfrm>
          <a:prstGeom prst="rect">
            <a:avLst/>
          </a:prstGeom>
          <a:gradFill>
            <a:gsLst>
              <a:gs pos="0">
                <a:srgbClr val="039182"/>
              </a:gs>
              <a:gs pos="74000">
                <a:srgbClr val="34B4A4"/>
              </a:gs>
              <a:gs pos="100000">
                <a:srgbClr val="DDDD0D"/>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descr="Redmoor Health logo">
            <a:extLst>
              <a:ext uri="{FF2B5EF4-FFF2-40B4-BE49-F238E27FC236}">
                <a16:creationId xmlns:a16="http://schemas.microsoft.com/office/drawing/2014/main" id="{8BA2EFD7-A116-2844-8181-4EF2CB7BF4D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8707" y="224837"/>
            <a:ext cx="1085581" cy="401860"/>
          </a:xfrm>
          <a:prstGeom prst="rect">
            <a:avLst/>
          </a:prstGeom>
          <a:effectLst>
            <a:outerShdw blurRad="12700" dist="12700" dir="2700000" algn="tl" rotWithShape="0">
              <a:srgbClr val="039182">
                <a:alpha val="40000"/>
              </a:srgbClr>
            </a:outerShdw>
          </a:effectLst>
        </p:spPr>
      </p:pic>
    </p:spTree>
    <p:extLst>
      <p:ext uri="{BB962C8B-B14F-4D97-AF65-F5344CB8AC3E}">
        <p14:creationId xmlns:p14="http://schemas.microsoft.com/office/powerpoint/2010/main" val="35408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594C42C-F502-0142-8FFE-21E38ACEF8A4}"/>
              </a:ext>
            </a:extLst>
          </p:cNvPr>
          <p:cNvCxnSpPr>
            <a:cxnSpLocks/>
          </p:cNvCxnSpPr>
          <p:nvPr userDrawn="1"/>
        </p:nvCxnSpPr>
        <p:spPr>
          <a:xfrm>
            <a:off x="2415895" y="884643"/>
            <a:ext cx="8496944" cy="0"/>
          </a:xfrm>
          <a:prstGeom prst="line">
            <a:avLst/>
          </a:prstGeom>
          <a:ln w="9525">
            <a:solidFill>
              <a:srgbClr val="00A494"/>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11E6874E-2F12-BE4C-9168-F76CDC1B2B3E}"/>
              </a:ext>
            </a:extLst>
          </p:cNvPr>
          <p:cNvSpPr>
            <a:spLocks noGrp="1"/>
          </p:cNvSpPr>
          <p:nvPr>
            <p:ph type="body" sz="half" idx="10" hasCustomPrompt="1"/>
          </p:nvPr>
        </p:nvSpPr>
        <p:spPr>
          <a:xfrm>
            <a:off x="2343887" y="380590"/>
            <a:ext cx="3932237" cy="43204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Graph/Chart title</a:t>
            </a:r>
          </a:p>
        </p:txBody>
      </p:sp>
      <p:sp>
        <p:nvSpPr>
          <p:cNvPr id="6" name="Rectangle 5">
            <a:extLst>
              <a:ext uri="{FF2B5EF4-FFF2-40B4-BE49-F238E27FC236}">
                <a16:creationId xmlns:a16="http://schemas.microsoft.com/office/drawing/2014/main" id="{9CD62782-68FB-B34E-9867-278F0A44FBD9}"/>
              </a:ext>
              <a:ext uri="{C183D7F6-B498-43B3-948B-1728B52AA6E4}">
                <adec:decorative xmlns:adec="http://schemas.microsoft.com/office/drawing/2017/decorative" val="1"/>
              </a:ext>
            </a:extLst>
          </p:cNvPr>
          <p:cNvSpPr/>
          <p:nvPr userDrawn="1"/>
        </p:nvSpPr>
        <p:spPr>
          <a:xfrm>
            <a:off x="0" y="0"/>
            <a:ext cx="1402995" cy="6858000"/>
          </a:xfrm>
          <a:prstGeom prst="rect">
            <a:avLst/>
          </a:prstGeom>
          <a:gradFill>
            <a:gsLst>
              <a:gs pos="0">
                <a:srgbClr val="039182"/>
              </a:gs>
              <a:gs pos="74000">
                <a:srgbClr val="34B4A4"/>
              </a:gs>
              <a:gs pos="100000">
                <a:srgbClr val="DDDD0D"/>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Redmoor Health logo">
            <a:extLst>
              <a:ext uri="{FF2B5EF4-FFF2-40B4-BE49-F238E27FC236}">
                <a16:creationId xmlns:a16="http://schemas.microsoft.com/office/drawing/2014/main" id="{6CF74FED-B83B-CC49-AB29-16505CAC6A8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8707" y="224837"/>
            <a:ext cx="1085581" cy="401860"/>
          </a:xfrm>
          <a:prstGeom prst="rect">
            <a:avLst/>
          </a:prstGeom>
          <a:effectLst>
            <a:outerShdw blurRad="12700" dist="12700" dir="2700000" algn="tl" rotWithShape="0">
              <a:srgbClr val="039182">
                <a:alpha val="40000"/>
              </a:srgbClr>
            </a:outerShdw>
          </a:effectLst>
        </p:spPr>
      </p:pic>
      <p:sp>
        <p:nvSpPr>
          <p:cNvPr id="4" name="Chart Placeholder 3">
            <a:extLst>
              <a:ext uri="{FF2B5EF4-FFF2-40B4-BE49-F238E27FC236}">
                <a16:creationId xmlns:a16="http://schemas.microsoft.com/office/drawing/2014/main" id="{1BF033B8-0EFD-CB4F-BDFF-32C81373DDBB}"/>
              </a:ext>
            </a:extLst>
          </p:cNvPr>
          <p:cNvSpPr>
            <a:spLocks noGrp="1"/>
          </p:cNvSpPr>
          <p:nvPr>
            <p:ph type="chart" sz="quarter" idx="11"/>
          </p:nvPr>
        </p:nvSpPr>
        <p:spPr>
          <a:xfrm>
            <a:off x="2416175" y="1628775"/>
            <a:ext cx="8496300" cy="4248150"/>
          </a:xfrm>
        </p:spPr>
        <p:txBody>
          <a:bodyPr/>
          <a:lstStyle/>
          <a:p>
            <a:endParaRPr lang="en-US" dirty="0"/>
          </a:p>
        </p:txBody>
      </p:sp>
    </p:spTree>
    <p:extLst>
      <p:ext uri="{BB962C8B-B14F-4D97-AF65-F5344CB8AC3E}">
        <p14:creationId xmlns:p14="http://schemas.microsoft.com/office/powerpoint/2010/main" val="405476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B1A4516-94E5-CE44-A8D5-25663449B084}"/>
              </a:ext>
            </a:extLst>
          </p:cNvPr>
          <p:cNvCxnSpPr>
            <a:cxnSpLocks/>
          </p:cNvCxnSpPr>
          <p:nvPr userDrawn="1"/>
        </p:nvCxnSpPr>
        <p:spPr>
          <a:xfrm>
            <a:off x="1703512" y="1586483"/>
            <a:ext cx="8496944" cy="0"/>
          </a:xfrm>
          <a:prstGeom prst="line">
            <a:avLst/>
          </a:prstGeom>
          <a:ln w="9525">
            <a:solidFill>
              <a:srgbClr val="00A494"/>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D27C3111-5195-AF41-909A-6906EE18A4FA}"/>
              </a:ext>
            </a:extLst>
          </p:cNvPr>
          <p:cNvSpPr>
            <a:spLocks noGrp="1"/>
          </p:cNvSpPr>
          <p:nvPr>
            <p:ph type="title"/>
          </p:nvPr>
        </p:nvSpPr>
        <p:spPr>
          <a:xfrm>
            <a:off x="1631504" y="332656"/>
            <a:ext cx="8843509" cy="821775"/>
          </a:xfrm>
        </p:spPr>
        <p:txBody>
          <a:bodyPr/>
          <a:lstStyle>
            <a:lvl1pPr marL="0" marR="0" indent="0" algn="l" defTabSz="914400" rtl="0" eaLnBrk="1" fontAlgn="auto" latinLnBrk="0" hangingPunct="1">
              <a:lnSpc>
                <a:spcPts val="4200"/>
              </a:lnSpc>
              <a:spcBef>
                <a:spcPts val="0"/>
              </a:spcBef>
              <a:spcAft>
                <a:spcPts val="0"/>
              </a:spcAft>
              <a:buClrTx/>
              <a:buSzTx/>
              <a:buFontTx/>
              <a:buNone/>
              <a:tabLst/>
              <a:defRPr/>
            </a:lvl1p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39182"/>
                </a:solidFill>
                <a:effectLst/>
                <a:uLnTx/>
                <a:uFillTx/>
                <a:latin typeface="Poppins" pitchFamily="2" charset="77"/>
                <a:ea typeface="+mn-ea"/>
                <a:cs typeface="Poppins" pitchFamily="2" charset="77"/>
              </a:rPr>
              <a:t>Click to edit Master title style</a:t>
            </a:r>
          </a:p>
        </p:txBody>
      </p:sp>
      <p:sp>
        <p:nvSpPr>
          <p:cNvPr id="6" name="Text Placeholder 3">
            <a:extLst>
              <a:ext uri="{FF2B5EF4-FFF2-40B4-BE49-F238E27FC236}">
                <a16:creationId xmlns:a16="http://schemas.microsoft.com/office/drawing/2014/main" id="{C7C855FB-3A4F-6647-9FE1-D31DE9BC34B2}"/>
              </a:ext>
            </a:extLst>
          </p:cNvPr>
          <p:cNvSpPr>
            <a:spLocks noGrp="1"/>
          </p:cNvSpPr>
          <p:nvPr>
            <p:ph type="body" sz="half" idx="10" hasCustomPrompt="1"/>
          </p:nvPr>
        </p:nvSpPr>
        <p:spPr>
          <a:xfrm>
            <a:off x="1631504" y="1154441"/>
            <a:ext cx="3932237" cy="43204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Subheading text</a:t>
            </a:r>
          </a:p>
        </p:txBody>
      </p:sp>
    </p:spTree>
    <p:extLst>
      <p:ext uri="{BB962C8B-B14F-4D97-AF65-F5344CB8AC3E}">
        <p14:creationId xmlns:p14="http://schemas.microsoft.com/office/powerpoint/2010/main" val="121239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68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C1C2F-47A2-A9CD-6E73-3D187FDA89D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69880CB-0875-B8DE-6DBE-ADC15B2404C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5AB452B-CC57-3D85-4398-A794F45F6FA3}"/>
              </a:ext>
            </a:extLst>
          </p:cNvPr>
          <p:cNvSpPr>
            <a:spLocks noGrp="1"/>
          </p:cNvSpPr>
          <p:nvPr>
            <p:ph type="dt" sz="half" idx="10"/>
          </p:nvPr>
        </p:nvSpPr>
        <p:spPr/>
        <p:txBody>
          <a:bodyPr/>
          <a:lstStyle/>
          <a:p>
            <a:fld id="{2E4EE79E-62ED-1043-A816-4B201BD66975}" type="datetimeFigureOut">
              <a:rPr lang="en-GB" smtClean="0"/>
              <a:t>17/02/2023</a:t>
            </a:fld>
            <a:endParaRPr lang="en-GB" dirty="0"/>
          </a:p>
        </p:txBody>
      </p:sp>
      <p:sp>
        <p:nvSpPr>
          <p:cNvPr id="5" name="Footer Placeholder 4">
            <a:extLst>
              <a:ext uri="{FF2B5EF4-FFF2-40B4-BE49-F238E27FC236}">
                <a16:creationId xmlns:a16="http://schemas.microsoft.com/office/drawing/2014/main" id="{E703E139-2476-00D8-4AF3-2644408A9E8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AEE5EBE-8422-B919-0490-207FC8AE6BD2}"/>
              </a:ext>
            </a:extLst>
          </p:cNvPr>
          <p:cNvSpPr>
            <a:spLocks noGrp="1"/>
          </p:cNvSpPr>
          <p:nvPr>
            <p:ph type="sldNum" sz="quarter" idx="12"/>
          </p:nvPr>
        </p:nvSpPr>
        <p:spPr/>
        <p:txBody>
          <a:bodyPr/>
          <a:lstStyle/>
          <a:p>
            <a:fld id="{E4974E0B-A603-0B47-8FE2-0C6526B0B76B}" type="slidenum">
              <a:rPr lang="en-GB" smtClean="0"/>
              <a:t>‹#›</a:t>
            </a:fld>
            <a:endParaRPr lang="en-GB" dirty="0"/>
          </a:p>
        </p:txBody>
      </p:sp>
    </p:spTree>
    <p:extLst>
      <p:ext uri="{BB962C8B-B14F-4D97-AF65-F5344CB8AC3E}">
        <p14:creationId xmlns:p14="http://schemas.microsoft.com/office/powerpoint/2010/main" val="405638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Background image.&#10;&#10;Close-up of a person using a computer&#10;&#10;">
            <a:extLst>
              <a:ext uri="{FF2B5EF4-FFF2-40B4-BE49-F238E27FC236}">
                <a16:creationId xmlns:a16="http://schemas.microsoft.com/office/drawing/2014/main" id="{2457A971-8E4C-0B44-BB2F-2281B73B91D8}"/>
              </a:ext>
              <a:ext uri="{C183D7F6-B498-43B3-948B-1728B52AA6E4}">
                <adec:decorative xmlns:adec="http://schemas.microsoft.com/office/drawing/2017/decorative" val="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9" name="Graphic 7" descr="Redmoor Health logo">
            <a:extLst>
              <a:ext uri="{FF2B5EF4-FFF2-40B4-BE49-F238E27FC236}">
                <a16:creationId xmlns:a16="http://schemas.microsoft.com/office/drawing/2014/main" id="{69C16E65-1903-054E-90CB-C3C122DF132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79376" y="404664"/>
            <a:ext cx="2136584" cy="1049681"/>
          </a:xfrm>
          <a:prstGeom prst="rect">
            <a:avLst/>
          </a:prstGeom>
          <a:effectLst>
            <a:outerShdw blurRad="12700" dist="12700" dir="2700000" algn="tl" rotWithShape="0">
              <a:srgbClr val="039182">
                <a:alpha val="40000"/>
              </a:srgbClr>
            </a:outerShdw>
          </a:effectLst>
        </p:spPr>
      </p:pic>
      <p:sp>
        <p:nvSpPr>
          <p:cNvPr id="17" name="Text Placeholder 3">
            <a:extLst>
              <a:ext uri="{FF2B5EF4-FFF2-40B4-BE49-F238E27FC236}">
                <a16:creationId xmlns:a16="http://schemas.microsoft.com/office/drawing/2014/main" id="{F70D121B-9697-7841-B819-2165F81E7EC0}"/>
              </a:ext>
            </a:extLst>
          </p:cNvPr>
          <p:cNvSpPr>
            <a:spLocks noGrp="1"/>
          </p:cNvSpPr>
          <p:nvPr>
            <p:ph type="body" sz="half" idx="12" hasCustomPrompt="1"/>
          </p:nvPr>
        </p:nvSpPr>
        <p:spPr>
          <a:xfrm>
            <a:off x="7990" y="2708920"/>
            <a:ext cx="6096000" cy="917664"/>
          </a:xfrm>
        </p:spPr>
        <p:txBody>
          <a:bodyPr>
            <a:noAutofit/>
          </a:bodyPr>
          <a:lstStyle>
            <a:lvl1pPr marL="0" indent="0" algn="r">
              <a:buNone/>
              <a:defRPr sz="6600">
                <a:solidFill>
                  <a:schemeClr val="accent3"/>
                </a:solidFill>
                <a:effectLst>
                  <a:outerShdw blurRad="38100" dist="27956" dir="2700000" algn="tl">
                    <a:srgbClr val="000000">
                      <a:alpha val="13627"/>
                    </a:srgbClr>
                  </a:outerShdw>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Section</a:t>
            </a:r>
          </a:p>
        </p:txBody>
      </p:sp>
      <p:sp>
        <p:nvSpPr>
          <p:cNvPr id="18" name="Text Placeholder 3">
            <a:extLst>
              <a:ext uri="{FF2B5EF4-FFF2-40B4-BE49-F238E27FC236}">
                <a16:creationId xmlns:a16="http://schemas.microsoft.com/office/drawing/2014/main" id="{4112B5D4-EB7C-C545-9DA9-04FA18BC7982}"/>
              </a:ext>
            </a:extLst>
          </p:cNvPr>
          <p:cNvSpPr>
            <a:spLocks noGrp="1"/>
          </p:cNvSpPr>
          <p:nvPr>
            <p:ph type="body" sz="half" idx="13" hasCustomPrompt="1"/>
          </p:nvPr>
        </p:nvSpPr>
        <p:spPr>
          <a:xfrm>
            <a:off x="6096000" y="2708920"/>
            <a:ext cx="6096000" cy="917664"/>
          </a:xfrm>
        </p:spPr>
        <p:txBody>
          <a:bodyPr>
            <a:normAutofit/>
          </a:bodyPr>
          <a:lstStyle>
            <a:lvl1pPr marL="0" indent="0">
              <a:buNone/>
              <a:defRPr sz="6600">
                <a:solidFill>
                  <a:schemeClr val="bg1"/>
                </a:solidFill>
                <a:effectLst>
                  <a:outerShdw blurRad="38100" dist="27956" dir="2700000" algn="tl">
                    <a:srgbClr val="000000">
                      <a:alpha val="13627"/>
                    </a:srgbClr>
                  </a:outerShdw>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Header</a:t>
            </a:r>
          </a:p>
        </p:txBody>
      </p:sp>
      <p:sp>
        <p:nvSpPr>
          <p:cNvPr id="19" name="Text Placeholder 3">
            <a:extLst>
              <a:ext uri="{FF2B5EF4-FFF2-40B4-BE49-F238E27FC236}">
                <a16:creationId xmlns:a16="http://schemas.microsoft.com/office/drawing/2014/main" id="{E3D924CC-EE31-3B49-8B1B-4B64F6C220B0}"/>
              </a:ext>
            </a:extLst>
          </p:cNvPr>
          <p:cNvSpPr>
            <a:spLocks noGrp="1"/>
          </p:cNvSpPr>
          <p:nvPr>
            <p:ph type="body" sz="half" idx="14" hasCustomPrompt="1"/>
          </p:nvPr>
        </p:nvSpPr>
        <p:spPr>
          <a:xfrm>
            <a:off x="7990" y="4019249"/>
            <a:ext cx="12184009" cy="630771"/>
          </a:xfrm>
        </p:spPr>
        <p:txBody>
          <a:bodyPr>
            <a:normAutofit/>
          </a:bodyPr>
          <a:lstStyle>
            <a:lvl1pPr marL="0" indent="0" algn="ctr">
              <a:buNone/>
              <a:defRPr sz="2400" b="0" i="0">
                <a:solidFill>
                  <a:schemeClr val="bg1"/>
                </a:solidFill>
                <a:effectLst>
                  <a:outerShdw blurRad="38100" dist="27956" dir="2700000" algn="tl">
                    <a:srgbClr val="000000">
                      <a:alpha val="13627"/>
                    </a:srgbClr>
                  </a:outerShdw>
                </a:effectLst>
                <a:latin typeface="Poppins Light" pitchFamily="2" charset="77"/>
                <a:cs typeface="Poppins 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Subheading goes along here</a:t>
            </a:r>
          </a:p>
        </p:txBody>
      </p:sp>
    </p:spTree>
    <p:extLst>
      <p:ext uri="{BB962C8B-B14F-4D97-AF65-F5344CB8AC3E}">
        <p14:creationId xmlns:p14="http://schemas.microsoft.com/office/powerpoint/2010/main" val="130367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9B15B6-5F51-824B-A3B1-CF4B500D7A5B}"/>
              </a:ext>
              <a:ext uri="{C183D7F6-B498-43B3-948B-1728B52AA6E4}">
                <adec:decorative xmlns:adec="http://schemas.microsoft.com/office/drawing/2017/decorative" val="1"/>
              </a:ext>
            </a:extLst>
          </p:cNvPr>
          <p:cNvSpPr/>
          <p:nvPr userDrawn="1"/>
        </p:nvSpPr>
        <p:spPr>
          <a:xfrm>
            <a:off x="0" y="0"/>
            <a:ext cx="1402995" cy="6858000"/>
          </a:xfrm>
          <a:prstGeom prst="rect">
            <a:avLst/>
          </a:prstGeom>
          <a:gradFill>
            <a:gsLst>
              <a:gs pos="0">
                <a:srgbClr val="039182"/>
              </a:gs>
              <a:gs pos="74000">
                <a:srgbClr val="34B4A4"/>
              </a:gs>
              <a:gs pos="100000">
                <a:srgbClr val="DDDD0D"/>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Redmoor Health logo">
            <a:extLst>
              <a:ext uri="{FF2B5EF4-FFF2-40B4-BE49-F238E27FC236}">
                <a16:creationId xmlns:a16="http://schemas.microsoft.com/office/drawing/2014/main" id="{0D985B81-12B2-C54D-B9FE-E3C35A20F1A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8707" y="224837"/>
            <a:ext cx="1085581" cy="401860"/>
          </a:xfrm>
          <a:prstGeom prst="rect">
            <a:avLst/>
          </a:prstGeom>
          <a:effectLst>
            <a:outerShdw blurRad="12700" dist="12700" dir="2700000" algn="tl" rotWithShape="0">
              <a:srgbClr val="039182">
                <a:alpha val="40000"/>
              </a:srgbClr>
            </a:outerShdw>
          </a:effectLst>
        </p:spPr>
      </p:pic>
      <p:sp>
        <p:nvSpPr>
          <p:cNvPr id="13" name="Text Placeholder 3">
            <a:extLst>
              <a:ext uri="{FF2B5EF4-FFF2-40B4-BE49-F238E27FC236}">
                <a16:creationId xmlns:a16="http://schemas.microsoft.com/office/drawing/2014/main" id="{AE6928B6-AAAD-3941-AD68-DEE4958A4D33}"/>
              </a:ext>
            </a:extLst>
          </p:cNvPr>
          <p:cNvSpPr>
            <a:spLocks noGrp="1"/>
          </p:cNvSpPr>
          <p:nvPr>
            <p:ph type="body" sz="half" idx="2" hasCustomPrompt="1"/>
          </p:nvPr>
        </p:nvSpPr>
        <p:spPr>
          <a:xfrm>
            <a:off x="2567608" y="2708920"/>
            <a:ext cx="8843509" cy="3436963"/>
          </a:xfrm>
        </p:spPr>
        <p:txBody>
          <a:bodyPr/>
          <a:lstStyle>
            <a:lvl1pPr marL="0" marR="0" indent="0" algn="l" defTabSz="914400" rtl="0" eaLnBrk="1" fontAlgn="auto" latinLnBrk="0" hangingPunct="1">
              <a:lnSpc>
                <a:spcPts val="2020"/>
              </a:lnSpc>
              <a:spcBef>
                <a:spcPts val="1000"/>
              </a:spcBef>
              <a:spcAft>
                <a:spcPts val="0"/>
              </a:spcAft>
              <a:buClrTx/>
              <a:buSzTx/>
              <a:buFont typeface="Arial" panose="020B0604020202020204" pitchFamily="34" charset="0"/>
              <a:buNone/>
              <a:tabLst/>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ts val="202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Edit Text… Lorem ipsum </a:t>
            </a:r>
            <a:r>
              <a:rPr kumimoji="0" lang="en-GB" sz="1600" b="0"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dolor</a:t>
            </a:r>
            <a:r>
              <a:rPr kumimoji="0" lang="en-GB" sz="16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sit </a:t>
            </a:r>
            <a:r>
              <a:rPr kumimoji="0" lang="en-GB" sz="1600" b="0"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amet</a:t>
            </a:r>
            <a:r>
              <a:rPr kumimoji="0" lang="en-GB" sz="16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a:t>
            </a:r>
            <a:r>
              <a:rPr kumimoji="0" lang="en-GB" sz="1600" b="0"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consectetur</a:t>
            </a:r>
            <a:r>
              <a:rPr kumimoji="0" lang="en-GB" sz="16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a:t>
            </a:r>
            <a:r>
              <a:rPr kumimoji="0" lang="en-GB" sz="1600" b="0"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adipiscing</a:t>
            </a:r>
            <a:r>
              <a:rPr kumimoji="0" lang="en-GB" sz="16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a:t>
            </a:r>
            <a:r>
              <a:rPr kumimoji="0" lang="en-GB" sz="1600" b="0"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elit</a:t>
            </a:r>
            <a:r>
              <a:rPr kumimoji="0" lang="en-GB" sz="16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a:t>
            </a:r>
            <a:r>
              <a:rPr kumimoji="0" lang="en-GB" sz="1600" b="0"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sed</a:t>
            </a:r>
            <a:r>
              <a:rPr kumimoji="0" lang="en-GB" sz="16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do </a:t>
            </a:r>
            <a:r>
              <a:rPr kumimoji="0" lang="en-GB" sz="1600" b="0"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eiusmod</a:t>
            </a:r>
            <a:r>
              <a:rPr kumimoji="0" lang="en-GB" sz="16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a:t>
            </a:r>
            <a:r>
              <a:rPr kumimoji="0" lang="en-GB" sz="1600" b="0"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tempor</a:t>
            </a:r>
            <a:r>
              <a:rPr kumimoji="0" lang="en-GB" sz="16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a:t>
            </a:r>
            <a:r>
              <a:rPr kumimoji="0" lang="en-GB" sz="1600" b="0"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incididunt</a:t>
            </a:r>
            <a:r>
              <a:rPr kumimoji="0" lang="en-GB" sz="16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a:t>
            </a:r>
            <a:r>
              <a:rPr kumimoji="0" lang="en-GB" sz="1600" b="0"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ut</a:t>
            </a:r>
            <a:r>
              <a:rPr kumimoji="0" lang="en-GB" sz="16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a:t>
            </a:r>
            <a:r>
              <a:rPr kumimoji="0" lang="en-GB" sz="1600" b="0"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labore</a:t>
            </a:r>
            <a:r>
              <a:rPr kumimoji="0" lang="en-GB" sz="16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et dolore magna </a:t>
            </a:r>
            <a:r>
              <a:rPr kumimoji="0" lang="en-GB" sz="1600" b="0"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aliqua</a:t>
            </a:r>
            <a:r>
              <a:rPr kumimoji="0" lang="en-GB" sz="16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Ut </a:t>
            </a:r>
            <a:r>
              <a:rPr kumimoji="0" lang="en-GB" sz="1600" b="0"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enim</a:t>
            </a:r>
            <a:r>
              <a:rPr kumimoji="0" lang="en-GB" sz="16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ad minim </a:t>
            </a:r>
            <a:r>
              <a:rPr kumimoji="0" lang="en-GB" sz="1600" b="0"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veniam</a:t>
            </a:r>
            <a:r>
              <a:rPr kumimoji="0" lang="en-GB" sz="16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a:t>
            </a:r>
            <a:r>
              <a:rPr kumimoji="0" lang="en-GB" sz="1600" b="0"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quis</a:t>
            </a:r>
            <a:r>
              <a:rPr kumimoji="0" lang="en-GB" sz="16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a:t>
            </a:r>
            <a:r>
              <a:rPr kumimoji="0" lang="en-GB" sz="1600" b="0"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nostrud</a:t>
            </a:r>
            <a:r>
              <a:rPr kumimoji="0" lang="en-GB" sz="16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exercitation </a:t>
            </a:r>
            <a:r>
              <a:rPr kumimoji="0" lang="en-GB" sz="1600" b="0"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ullamco</a:t>
            </a:r>
            <a:r>
              <a:rPr kumimoji="0" lang="en-GB" sz="16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a:t>
            </a:r>
            <a:r>
              <a:rPr kumimoji="0" lang="en-GB" sz="1600" b="0"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laboris</a:t>
            </a:r>
            <a:r>
              <a:rPr kumimoji="0" lang="en-GB" sz="16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nisi </a:t>
            </a:r>
            <a:r>
              <a:rPr kumimoji="0" lang="en-GB" sz="1600" b="0"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ut</a:t>
            </a:r>
            <a:r>
              <a:rPr kumimoji="0" lang="en-GB" sz="16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a:t>
            </a:r>
            <a:r>
              <a:rPr kumimoji="0" lang="en-GB" sz="1600" b="0"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aliquip</a:t>
            </a:r>
            <a:r>
              <a:rPr kumimoji="0" lang="en-GB" sz="16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ex </a:t>
            </a:r>
            <a:r>
              <a:rPr kumimoji="0" lang="en-GB" sz="1600" b="0"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ea</a:t>
            </a:r>
            <a:r>
              <a:rPr kumimoji="0" lang="en-GB" sz="16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a:t>
            </a:r>
            <a:r>
              <a:rPr kumimoji="0" lang="en-GB" sz="1600" b="0"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commodo</a:t>
            </a:r>
            <a:r>
              <a:rPr kumimoji="0" lang="en-GB" sz="16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a:t>
            </a:r>
            <a:r>
              <a:rPr kumimoji="0" lang="en-GB" sz="1600" b="0"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consequat</a:t>
            </a:r>
            <a:r>
              <a:rPr kumimoji="0" lang="en-GB" sz="16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Duis </a:t>
            </a:r>
            <a:r>
              <a:rPr kumimoji="0" lang="en-GB" sz="1600" b="0"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aute</a:t>
            </a:r>
            <a:r>
              <a:rPr kumimoji="0" lang="en-GB" sz="16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a:t>
            </a:r>
            <a:r>
              <a:rPr kumimoji="0" lang="en-GB" sz="1600" b="0"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irure</a:t>
            </a:r>
            <a:r>
              <a:rPr kumimoji="0" lang="en-GB" sz="16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a:t>
            </a:r>
            <a:r>
              <a:rPr kumimoji="0" lang="en-GB" sz="1600" b="0"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dolor</a:t>
            </a:r>
            <a:r>
              <a:rPr kumimoji="0" lang="en-GB" sz="16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in </a:t>
            </a:r>
            <a:r>
              <a:rPr kumimoji="0" lang="en-GB" sz="1600" b="0"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reprehenderit</a:t>
            </a:r>
            <a:r>
              <a:rPr kumimoji="0" lang="en-GB" sz="16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in </a:t>
            </a:r>
            <a:r>
              <a:rPr kumimoji="0" lang="en-GB" sz="1600" b="0"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voluptate</a:t>
            </a:r>
            <a:r>
              <a:rPr kumimoji="0" lang="en-GB" sz="16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a:t>
            </a:r>
            <a:r>
              <a:rPr kumimoji="0" lang="en-GB" sz="1600" b="0"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velit</a:t>
            </a:r>
            <a:r>
              <a:rPr kumimoji="0" lang="en-GB" sz="16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a:t>
            </a:r>
            <a:r>
              <a:rPr kumimoji="0" lang="en-GB" sz="1600" b="0"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esse</a:t>
            </a:r>
            <a:r>
              <a:rPr kumimoji="0" lang="en-GB" sz="16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a:t>
            </a:r>
            <a:r>
              <a:rPr kumimoji="0" lang="en-GB" sz="1600" b="0"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cillum</a:t>
            </a:r>
            <a:r>
              <a:rPr kumimoji="0" lang="en-GB" sz="16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dolore </a:t>
            </a:r>
            <a:r>
              <a:rPr kumimoji="0" lang="en-GB" sz="1600" b="0"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eu</a:t>
            </a:r>
            <a:r>
              <a:rPr kumimoji="0" lang="en-GB" sz="16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a:t>
            </a:r>
            <a:r>
              <a:rPr kumimoji="0" lang="en-GB" sz="1600" b="0"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fugiat</a:t>
            </a:r>
            <a:r>
              <a:rPr kumimoji="0" lang="en-GB" sz="16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a:t>
            </a:r>
            <a:r>
              <a:rPr kumimoji="0" lang="en-GB" sz="1600" b="0"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nulla</a:t>
            </a:r>
            <a:r>
              <a:rPr kumimoji="0" lang="en-GB" sz="16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 </a:t>
            </a:r>
            <a:r>
              <a:rPr kumimoji="0" lang="en-GB" sz="1600" b="0" i="0" u="none" strike="noStrike" kern="1200" cap="none" spc="0" normalizeH="0" baseline="0" noProof="0" dirty="0" err="1">
                <a:ln>
                  <a:noFill/>
                </a:ln>
                <a:solidFill>
                  <a:srgbClr val="000000"/>
                </a:solidFill>
                <a:effectLst/>
                <a:uLnTx/>
                <a:uFillTx/>
                <a:latin typeface="Poppins" pitchFamily="2" charset="77"/>
                <a:ea typeface="+mn-ea"/>
                <a:cs typeface="Poppins" pitchFamily="2" charset="77"/>
              </a:rPr>
              <a:t>pariatur</a:t>
            </a:r>
            <a:r>
              <a:rPr kumimoji="0" lang="en-GB" sz="16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rPr>
              <a:t>.</a:t>
            </a:r>
            <a:endParaRPr kumimoji="0" lang="en-US" sz="1600" b="0" i="0" u="none" strike="noStrike" kern="1200" cap="none" spc="0" normalizeH="0" baseline="0" noProof="0" dirty="0">
              <a:ln>
                <a:noFill/>
              </a:ln>
              <a:solidFill>
                <a:srgbClr val="000000"/>
              </a:solidFill>
              <a:effectLst/>
              <a:uLnTx/>
              <a:uFillTx/>
              <a:latin typeface="Poppins" pitchFamily="2" charset="77"/>
              <a:ea typeface="+mn-ea"/>
              <a:cs typeface="Poppins" pitchFamily="2" charset="77"/>
            </a:endParaRPr>
          </a:p>
        </p:txBody>
      </p:sp>
      <p:cxnSp>
        <p:nvCxnSpPr>
          <p:cNvPr id="14" name="Straight Connector 13">
            <a:extLst>
              <a:ext uri="{FF2B5EF4-FFF2-40B4-BE49-F238E27FC236}">
                <a16:creationId xmlns:a16="http://schemas.microsoft.com/office/drawing/2014/main" id="{B6C6BB64-428A-F749-B153-5DEC3D1A0D19}"/>
              </a:ext>
            </a:extLst>
          </p:cNvPr>
          <p:cNvCxnSpPr>
            <a:cxnSpLocks/>
          </p:cNvCxnSpPr>
          <p:nvPr userDrawn="1"/>
        </p:nvCxnSpPr>
        <p:spPr>
          <a:xfrm>
            <a:off x="2639616" y="1628796"/>
            <a:ext cx="8496944" cy="0"/>
          </a:xfrm>
          <a:prstGeom prst="line">
            <a:avLst/>
          </a:prstGeom>
          <a:ln w="9525">
            <a:solidFill>
              <a:srgbClr val="00A494"/>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CD8BD131-5AF4-F440-B77E-1429AAACB580}"/>
              </a:ext>
            </a:extLst>
          </p:cNvPr>
          <p:cNvSpPr>
            <a:spLocks noGrp="1"/>
          </p:cNvSpPr>
          <p:nvPr>
            <p:ph type="title"/>
          </p:nvPr>
        </p:nvSpPr>
        <p:spPr>
          <a:xfrm>
            <a:off x="2567608" y="374969"/>
            <a:ext cx="8843509" cy="821775"/>
          </a:xfrm>
        </p:spPr>
        <p:txBody>
          <a:bodyPr/>
          <a:lstStyle>
            <a:lvl1pPr marL="0" marR="0" indent="0" algn="l" defTabSz="914400" rtl="0" eaLnBrk="1" fontAlgn="auto" latinLnBrk="0" hangingPunct="1">
              <a:lnSpc>
                <a:spcPts val="4200"/>
              </a:lnSpc>
              <a:spcBef>
                <a:spcPts val="0"/>
              </a:spcBef>
              <a:spcAft>
                <a:spcPts val="0"/>
              </a:spcAft>
              <a:buClrTx/>
              <a:buSzTx/>
              <a:buFontTx/>
              <a:buNone/>
              <a:tabLst/>
              <a:defRPr/>
            </a:lvl1p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39182"/>
                </a:solidFill>
                <a:effectLst/>
                <a:uLnTx/>
                <a:uFillTx/>
                <a:latin typeface="Poppins" pitchFamily="2" charset="77"/>
                <a:ea typeface="+mn-ea"/>
                <a:cs typeface="Poppins" pitchFamily="2" charset="77"/>
              </a:rPr>
              <a:t>Click to edit Master title style</a:t>
            </a:r>
          </a:p>
        </p:txBody>
      </p:sp>
      <p:sp>
        <p:nvSpPr>
          <p:cNvPr id="17" name="Text Placeholder 3">
            <a:extLst>
              <a:ext uri="{FF2B5EF4-FFF2-40B4-BE49-F238E27FC236}">
                <a16:creationId xmlns:a16="http://schemas.microsoft.com/office/drawing/2014/main" id="{8C3423DE-8ACD-CE4A-859E-B358D74D2AA6}"/>
              </a:ext>
            </a:extLst>
          </p:cNvPr>
          <p:cNvSpPr>
            <a:spLocks noGrp="1"/>
          </p:cNvSpPr>
          <p:nvPr>
            <p:ph type="body" sz="half" idx="10" hasCustomPrompt="1"/>
          </p:nvPr>
        </p:nvSpPr>
        <p:spPr>
          <a:xfrm>
            <a:off x="2567608" y="1196754"/>
            <a:ext cx="3932237" cy="43204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Subheading text</a:t>
            </a:r>
          </a:p>
        </p:txBody>
      </p:sp>
    </p:spTree>
    <p:extLst>
      <p:ext uri="{BB962C8B-B14F-4D97-AF65-F5344CB8AC3E}">
        <p14:creationId xmlns:p14="http://schemas.microsoft.com/office/powerpoint/2010/main" val="27240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7C97047-A4BC-464B-B08A-03E9619A931F}"/>
              </a:ext>
              <a:ext uri="{C183D7F6-B498-43B3-948B-1728B52AA6E4}">
                <adec:decorative xmlns:adec="http://schemas.microsoft.com/office/drawing/2017/decorative" val="1"/>
              </a:ext>
            </a:extLst>
          </p:cNvPr>
          <p:cNvSpPr/>
          <p:nvPr userDrawn="1"/>
        </p:nvSpPr>
        <p:spPr>
          <a:xfrm>
            <a:off x="0" y="0"/>
            <a:ext cx="1402995" cy="6858000"/>
          </a:xfrm>
          <a:prstGeom prst="rect">
            <a:avLst/>
          </a:prstGeom>
          <a:gradFill>
            <a:gsLst>
              <a:gs pos="0">
                <a:srgbClr val="039182"/>
              </a:gs>
              <a:gs pos="74000">
                <a:srgbClr val="34B4A4"/>
              </a:gs>
              <a:gs pos="100000">
                <a:srgbClr val="DDDD0D"/>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Redmoor Health logo">
            <a:extLst>
              <a:ext uri="{FF2B5EF4-FFF2-40B4-BE49-F238E27FC236}">
                <a16:creationId xmlns:a16="http://schemas.microsoft.com/office/drawing/2014/main" id="{BBD29814-010E-5F45-8386-1A993F39380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8707" y="224837"/>
            <a:ext cx="1085581" cy="401860"/>
          </a:xfrm>
          <a:prstGeom prst="rect">
            <a:avLst/>
          </a:prstGeom>
          <a:effectLst>
            <a:outerShdw blurRad="12700" dist="12700" dir="2700000" algn="tl" rotWithShape="0">
              <a:srgbClr val="039182">
                <a:alpha val="40000"/>
              </a:srgbClr>
            </a:outerShdw>
          </a:effectLst>
        </p:spPr>
      </p:pic>
      <p:cxnSp>
        <p:nvCxnSpPr>
          <p:cNvPr id="11" name="Straight Connector 10">
            <a:extLst>
              <a:ext uri="{FF2B5EF4-FFF2-40B4-BE49-F238E27FC236}">
                <a16:creationId xmlns:a16="http://schemas.microsoft.com/office/drawing/2014/main" id="{40234713-DE75-5047-82FD-AB927280ED67}"/>
              </a:ext>
            </a:extLst>
          </p:cNvPr>
          <p:cNvCxnSpPr>
            <a:cxnSpLocks/>
          </p:cNvCxnSpPr>
          <p:nvPr userDrawn="1"/>
        </p:nvCxnSpPr>
        <p:spPr>
          <a:xfrm>
            <a:off x="2575015" y="1628819"/>
            <a:ext cx="8496944" cy="0"/>
          </a:xfrm>
          <a:prstGeom prst="line">
            <a:avLst/>
          </a:prstGeom>
          <a:ln w="9525">
            <a:solidFill>
              <a:srgbClr val="00A494"/>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5BEDA569-AF3D-9343-B60B-BC1AD9CB6AF4}"/>
              </a:ext>
            </a:extLst>
          </p:cNvPr>
          <p:cNvSpPr>
            <a:spLocks noGrp="1"/>
          </p:cNvSpPr>
          <p:nvPr>
            <p:ph type="title"/>
          </p:nvPr>
        </p:nvSpPr>
        <p:spPr>
          <a:xfrm>
            <a:off x="2503008" y="374992"/>
            <a:ext cx="8568952" cy="821775"/>
          </a:xfrm>
        </p:spPr>
        <p:txBody>
          <a:bodyPr/>
          <a:lstStyle>
            <a:lvl1pPr marL="0" marR="0" indent="0" algn="l" defTabSz="914400" rtl="0" eaLnBrk="1" fontAlgn="auto" latinLnBrk="0" hangingPunct="1">
              <a:lnSpc>
                <a:spcPts val="4200"/>
              </a:lnSpc>
              <a:spcBef>
                <a:spcPts val="0"/>
              </a:spcBef>
              <a:spcAft>
                <a:spcPts val="0"/>
              </a:spcAft>
              <a:buClrTx/>
              <a:buSzTx/>
              <a:buFontTx/>
              <a:buNone/>
              <a:tabLst/>
              <a:defRPr/>
            </a:lvl1p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39182"/>
                </a:solidFill>
                <a:effectLst/>
                <a:uLnTx/>
                <a:uFillTx/>
                <a:latin typeface="Poppins" pitchFamily="2" charset="77"/>
                <a:ea typeface="+mn-ea"/>
                <a:cs typeface="Poppins" pitchFamily="2" charset="77"/>
              </a:rPr>
              <a:t>Click to edit Master title style</a:t>
            </a:r>
          </a:p>
        </p:txBody>
      </p:sp>
      <p:sp>
        <p:nvSpPr>
          <p:cNvPr id="13" name="Text Placeholder 3">
            <a:extLst>
              <a:ext uri="{FF2B5EF4-FFF2-40B4-BE49-F238E27FC236}">
                <a16:creationId xmlns:a16="http://schemas.microsoft.com/office/drawing/2014/main" id="{056D8B4A-D6C5-8448-AB04-0D88D5A59EF3}"/>
              </a:ext>
            </a:extLst>
          </p:cNvPr>
          <p:cNvSpPr>
            <a:spLocks noGrp="1"/>
          </p:cNvSpPr>
          <p:nvPr>
            <p:ph type="body" sz="half" idx="10" hasCustomPrompt="1"/>
          </p:nvPr>
        </p:nvSpPr>
        <p:spPr>
          <a:xfrm>
            <a:off x="2503007" y="1196777"/>
            <a:ext cx="8496944" cy="43204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Subheading text</a:t>
            </a:r>
          </a:p>
        </p:txBody>
      </p:sp>
      <p:sp>
        <p:nvSpPr>
          <p:cNvPr id="14" name="Text Placeholder 3">
            <a:extLst>
              <a:ext uri="{FF2B5EF4-FFF2-40B4-BE49-F238E27FC236}">
                <a16:creationId xmlns:a16="http://schemas.microsoft.com/office/drawing/2014/main" id="{58F32C99-82F1-4247-A9D6-A39470E24940}"/>
              </a:ext>
            </a:extLst>
          </p:cNvPr>
          <p:cNvSpPr>
            <a:spLocks noGrp="1"/>
          </p:cNvSpPr>
          <p:nvPr>
            <p:ph type="body" sz="half" idx="12" hasCustomPrompt="1"/>
          </p:nvPr>
        </p:nvSpPr>
        <p:spPr>
          <a:xfrm>
            <a:off x="2495600" y="2924944"/>
            <a:ext cx="8576359" cy="3312346"/>
          </a:xfrm>
        </p:spPr>
        <p:txBody>
          <a:bodyPr>
            <a:normAutofit/>
          </a:bodyPr>
          <a:lstStyle>
            <a:lvl1pPr marL="342900" indent="-342900">
              <a:buFont typeface="Arial" panose="020B0604020202020204" pitchFamily="34" charset="0"/>
              <a:buChar char="•"/>
              <a:defRPr sz="2000" b="0" i="0">
                <a:latin typeface="Poppins Medium" pitchFamily="2" charset="77"/>
                <a:cs typeface="Poppins Medium" pitchFamily="2" charset="77"/>
              </a:defRPr>
            </a:lvl1pPr>
            <a:lvl2pPr marL="800100" marR="0" indent="-342900" algn="l" defTabSz="914400" rtl="0" eaLnBrk="1" fontAlgn="auto" latinLnBrk="0" hangingPunct="1">
              <a:lnSpc>
                <a:spcPts val="3200"/>
              </a:lnSpc>
              <a:spcBef>
                <a:spcPts val="0"/>
              </a:spcBef>
              <a:spcAft>
                <a:spcPts val="0"/>
              </a:spcAft>
              <a:buClrTx/>
              <a:buSzTx/>
              <a:buFont typeface="Arial" panose="020B0604020202020204" pitchFamily="34" charset="0"/>
              <a:buChar char="•"/>
              <a:tabLst/>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BULLET POINTS CAN BE IN CAPS or lower case</a:t>
            </a:r>
          </a:p>
          <a:p>
            <a:pPr lvl="0"/>
            <a:r>
              <a:rPr lang="en-GB" dirty="0"/>
              <a:t>Try to keep bullets / lists items to one line</a:t>
            </a:r>
          </a:p>
          <a:p>
            <a:pPr lvl="0"/>
            <a:r>
              <a:rPr lang="en-GB" dirty="0"/>
              <a:t>Bullet point spacing can be edited in the Home section above</a:t>
            </a:r>
          </a:p>
        </p:txBody>
      </p:sp>
    </p:spTree>
    <p:extLst>
      <p:ext uri="{BB962C8B-B14F-4D97-AF65-F5344CB8AC3E}">
        <p14:creationId xmlns:p14="http://schemas.microsoft.com/office/powerpoint/2010/main" val="387266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C2DC0-B724-D444-91B5-30BDC6F9C52E}"/>
              </a:ext>
            </a:extLst>
          </p:cNvPr>
          <p:cNvSpPr>
            <a:spLocks noGrp="1"/>
          </p:cNvSpPr>
          <p:nvPr>
            <p:ph type="title"/>
          </p:nvPr>
        </p:nvSpPr>
        <p:spPr>
          <a:xfrm>
            <a:off x="1991544" y="457200"/>
            <a:ext cx="3932237" cy="1600200"/>
          </a:xfrm>
        </p:spPr>
        <p:txBody>
          <a:bodyPr anchor="b"/>
          <a:lstStyle>
            <a:lvl1pPr>
              <a:defRPr sz="3200"/>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0748D666-31FA-F545-B009-323A15EFCD3E}"/>
              </a:ext>
            </a:extLst>
          </p:cNvPr>
          <p:cNvSpPr>
            <a:spLocks noGrp="1"/>
          </p:cNvSpPr>
          <p:nvPr>
            <p:ph type="body" sz="half" idx="2"/>
          </p:nvPr>
        </p:nvSpPr>
        <p:spPr>
          <a:xfrm>
            <a:off x="1991544"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8" name="Text Placeholder 3">
            <a:extLst>
              <a:ext uri="{FF2B5EF4-FFF2-40B4-BE49-F238E27FC236}">
                <a16:creationId xmlns:a16="http://schemas.microsoft.com/office/drawing/2014/main" id="{38312127-DD0E-1E44-91A2-C75B3F3554B6}"/>
              </a:ext>
            </a:extLst>
          </p:cNvPr>
          <p:cNvSpPr>
            <a:spLocks noGrp="1"/>
          </p:cNvSpPr>
          <p:nvPr>
            <p:ph type="body" sz="half" idx="13" hasCustomPrompt="1"/>
          </p:nvPr>
        </p:nvSpPr>
        <p:spPr>
          <a:xfrm>
            <a:off x="6644481" y="1052736"/>
            <a:ext cx="3932237" cy="4816252"/>
          </a:xfrm>
        </p:spPr>
        <p:txBody>
          <a:bodyPr>
            <a:normAutofit/>
          </a:bodyPr>
          <a:lstStyle>
            <a:lvl1pPr marL="0" marR="0" indent="0" algn="l" defTabSz="914400" rtl="0" eaLnBrk="1" fontAlgn="auto" latinLnBrk="0" hangingPunct="1">
              <a:lnSpc>
                <a:spcPts val="1840"/>
              </a:lnSpc>
              <a:spcBef>
                <a:spcPts val="1000"/>
              </a:spcBef>
              <a:spcAft>
                <a:spcPts val="0"/>
              </a:spcAft>
              <a:buClrTx/>
              <a:buSzTx/>
              <a:buFont typeface="Arial" panose="020B0604020202020204" pitchFamily="34" charset="0"/>
              <a:buNone/>
              <a:tabLst/>
              <a:defRPr sz="1200" b="0" i="0">
                <a:solidFill>
                  <a:schemeClr val="tx1"/>
                </a:solidFill>
                <a:latin typeface="Poppins Light" pitchFamily="2" charset="77"/>
                <a:cs typeface="Poppins 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dolore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sunt in culpa qui </a:t>
            </a:r>
            <a:r>
              <a:rPr lang="en-GB" dirty="0" err="1"/>
              <a:t>officia</a:t>
            </a:r>
            <a:r>
              <a:rPr lang="en-GB" dirty="0"/>
              <a:t> </a:t>
            </a:r>
            <a:r>
              <a:rPr lang="en-GB" dirty="0" err="1"/>
              <a:t>deserunt</a:t>
            </a:r>
            <a:r>
              <a:rPr lang="en-GB" dirty="0"/>
              <a:t> </a:t>
            </a:r>
            <a:r>
              <a:rPr lang="en-GB" dirty="0" err="1"/>
              <a:t>mollit</a:t>
            </a:r>
            <a:r>
              <a:rPr lang="en-GB" dirty="0"/>
              <a:t> </a:t>
            </a:r>
            <a:r>
              <a:rPr lang="en-GB" dirty="0" err="1"/>
              <a:t>anim</a:t>
            </a:r>
            <a:r>
              <a:rPr lang="en-GB" dirty="0"/>
              <a:t> id </a:t>
            </a:r>
            <a:r>
              <a:rPr lang="en-GB" dirty="0" err="1"/>
              <a:t>est</a:t>
            </a:r>
            <a:r>
              <a:rPr lang="en-GB" dirty="0"/>
              <a:t> </a:t>
            </a:r>
            <a:r>
              <a:rPr lang="en-GB" dirty="0" err="1"/>
              <a:t>laborum</a:t>
            </a:r>
            <a:r>
              <a:rPr lang="en-GB" dirty="0"/>
              <a:t>.</a:t>
            </a:r>
          </a:p>
          <a:p>
            <a:pPr marL="0" marR="0" lvl="0" indent="0" algn="l" defTabSz="914400" rtl="0" eaLnBrk="1" fontAlgn="auto" latinLnBrk="0" hangingPunct="1">
              <a:lnSpc>
                <a:spcPts val="1840"/>
              </a:lnSpc>
              <a:spcBef>
                <a:spcPts val="1000"/>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dolore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sunt in culpa qui </a:t>
            </a:r>
            <a:r>
              <a:rPr lang="en-GB" dirty="0" err="1"/>
              <a:t>officia</a:t>
            </a:r>
            <a:r>
              <a:rPr lang="en-GB" dirty="0"/>
              <a:t> </a:t>
            </a:r>
            <a:r>
              <a:rPr lang="en-GB" dirty="0" err="1"/>
              <a:t>deserunt</a:t>
            </a:r>
            <a:r>
              <a:rPr lang="en-GB" dirty="0"/>
              <a:t> </a:t>
            </a:r>
            <a:r>
              <a:rPr lang="en-GB" dirty="0" err="1"/>
              <a:t>mollit</a:t>
            </a:r>
            <a:r>
              <a:rPr lang="en-GB" dirty="0"/>
              <a:t> </a:t>
            </a:r>
            <a:r>
              <a:rPr lang="en-GB" dirty="0" err="1"/>
              <a:t>anim</a:t>
            </a:r>
            <a:r>
              <a:rPr lang="en-GB" dirty="0"/>
              <a:t> id </a:t>
            </a:r>
            <a:r>
              <a:rPr lang="en-GB" dirty="0" err="1"/>
              <a:t>est</a:t>
            </a:r>
            <a:r>
              <a:rPr lang="en-GB" dirty="0"/>
              <a:t> </a:t>
            </a:r>
            <a:r>
              <a:rPr lang="en-GB" dirty="0" err="1"/>
              <a:t>laborum</a:t>
            </a:r>
            <a:r>
              <a:rPr lang="en-GB" dirty="0"/>
              <a:t>.</a:t>
            </a:r>
          </a:p>
          <a:p>
            <a:pPr lvl="0"/>
            <a:endParaRPr lang="en-GB" dirty="0"/>
          </a:p>
        </p:txBody>
      </p:sp>
      <p:cxnSp>
        <p:nvCxnSpPr>
          <p:cNvPr id="10" name="Straight Connector 9">
            <a:extLst>
              <a:ext uri="{FF2B5EF4-FFF2-40B4-BE49-F238E27FC236}">
                <a16:creationId xmlns:a16="http://schemas.microsoft.com/office/drawing/2014/main" id="{DBF7B4BC-631B-AB4A-9298-4C023CEFC7E8}"/>
              </a:ext>
            </a:extLst>
          </p:cNvPr>
          <p:cNvCxnSpPr/>
          <p:nvPr userDrawn="1"/>
        </p:nvCxnSpPr>
        <p:spPr>
          <a:xfrm>
            <a:off x="6240016" y="1052736"/>
            <a:ext cx="0" cy="4752528"/>
          </a:xfrm>
          <a:prstGeom prst="line">
            <a:avLst/>
          </a:prstGeom>
          <a:ln>
            <a:solidFill>
              <a:srgbClr val="00A494"/>
            </a:solidFill>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F2D49019-2F09-874C-AAD9-C9FF2E2ECFD9}"/>
              </a:ext>
              <a:ext uri="{C183D7F6-B498-43B3-948B-1728B52AA6E4}">
                <adec:decorative xmlns:adec="http://schemas.microsoft.com/office/drawing/2017/decorative" val="1"/>
              </a:ext>
            </a:extLst>
          </p:cNvPr>
          <p:cNvSpPr/>
          <p:nvPr userDrawn="1"/>
        </p:nvSpPr>
        <p:spPr>
          <a:xfrm>
            <a:off x="0" y="0"/>
            <a:ext cx="1402995" cy="6858000"/>
          </a:xfrm>
          <a:prstGeom prst="rect">
            <a:avLst/>
          </a:prstGeom>
          <a:gradFill>
            <a:gsLst>
              <a:gs pos="0">
                <a:srgbClr val="039182"/>
              </a:gs>
              <a:gs pos="74000">
                <a:srgbClr val="34B4A4"/>
              </a:gs>
              <a:gs pos="100000">
                <a:srgbClr val="DDDD0D"/>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Redmoor Health logo">
            <a:extLst>
              <a:ext uri="{FF2B5EF4-FFF2-40B4-BE49-F238E27FC236}">
                <a16:creationId xmlns:a16="http://schemas.microsoft.com/office/drawing/2014/main" id="{B63B3E79-1C16-2247-B5B7-040926DD4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8707" y="224837"/>
            <a:ext cx="1085581" cy="401860"/>
          </a:xfrm>
          <a:prstGeom prst="rect">
            <a:avLst/>
          </a:prstGeom>
          <a:effectLst>
            <a:outerShdw blurRad="12700" dist="12700" dir="2700000" algn="tl" rotWithShape="0">
              <a:srgbClr val="039182">
                <a:alpha val="40000"/>
              </a:srgbClr>
            </a:outerShdw>
          </a:effectLst>
        </p:spPr>
      </p:pic>
    </p:spTree>
    <p:extLst>
      <p:ext uri="{BB962C8B-B14F-4D97-AF65-F5344CB8AC3E}">
        <p14:creationId xmlns:p14="http://schemas.microsoft.com/office/powerpoint/2010/main" val="891541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0A02F-BBE4-514D-9B63-397B8917CE82}"/>
              </a:ext>
            </a:extLst>
          </p:cNvPr>
          <p:cNvSpPr>
            <a:spLocks noGrp="1"/>
          </p:cNvSpPr>
          <p:nvPr>
            <p:ph type="title"/>
          </p:nvPr>
        </p:nvSpPr>
        <p:spPr>
          <a:xfrm>
            <a:off x="2072481" y="425767"/>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E7418AB-5D38-404C-945E-1607AF56CBB9}"/>
              </a:ext>
            </a:extLst>
          </p:cNvPr>
          <p:cNvSpPr>
            <a:spLocks noGrp="1"/>
          </p:cNvSpPr>
          <p:nvPr>
            <p:ph type="pic" idx="1"/>
          </p:nvPr>
        </p:nvSpPr>
        <p:spPr>
          <a:xfrm>
            <a:off x="6674202" y="1"/>
            <a:ext cx="5517798"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8CDAF27-4E0F-AA4E-A0A7-76E63DC2C3AE}"/>
              </a:ext>
            </a:extLst>
          </p:cNvPr>
          <p:cNvSpPr>
            <a:spLocks noGrp="1"/>
          </p:cNvSpPr>
          <p:nvPr>
            <p:ph type="body" sz="half" idx="2"/>
          </p:nvPr>
        </p:nvSpPr>
        <p:spPr>
          <a:xfrm>
            <a:off x="2072481" y="2057400"/>
            <a:ext cx="3932237" cy="6515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a:p>
            <a:pPr lvl="0"/>
            <a:endParaRPr lang="en-GB" dirty="0"/>
          </a:p>
          <a:p>
            <a:pPr lvl="0"/>
            <a:endParaRPr lang="en-GB" dirty="0"/>
          </a:p>
        </p:txBody>
      </p:sp>
      <p:sp>
        <p:nvSpPr>
          <p:cNvPr id="8" name="Rectangle 7">
            <a:extLst>
              <a:ext uri="{FF2B5EF4-FFF2-40B4-BE49-F238E27FC236}">
                <a16:creationId xmlns:a16="http://schemas.microsoft.com/office/drawing/2014/main" id="{47315D99-F122-F549-AF4E-8E880F55DC8A}"/>
              </a:ext>
              <a:ext uri="{C183D7F6-B498-43B3-948B-1728B52AA6E4}">
                <adec:decorative xmlns:adec="http://schemas.microsoft.com/office/drawing/2017/decorative" val="1"/>
              </a:ext>
            </a:extLst>
          </p:cNvPr>
          <p:cNvSpPr/>
          <p:nvPr userDrawn="1"/>
        </p:nvSpPr>
        <p:spPr>
          <a:xfrm>
            <a:off x="0" y="0"/>
            <a:ext cx="1402995" cy="6858000"/>
          </a:xfrm>
          <a:prstGeom prst="rect">
            <a:avLst/>
          </a:prstGeom>
          <a:gradFill>
            <a:gsLst>
              <a:gs pos="0">
                <a:srgbClr val="039182"/>
              </a:gs>
              <a:gs pos="74000">
                <a:srgbClr val="34B4A4"/>
              </a:gs>
              <a:gs pos="100000">
                <a:srgbClr val="DDDD0D"/>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Redmoor Health logo">
            <a:extLst>
              <a:ext uri="{FF2B5EF4-FFF2-40B4-BE49-F238E27FC236}">
                <a16:creationId xmlns:a16="http://schemas.microsoft.com/office/drawing/2014/main" id="{F9A616B4-1AE0-2646-87E2-97B2E652F7C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8707" y="224837"/>
            <a:ext cx="1085581" cy="401860"/>
          </a:xfrm>
          <a:prstGeom prst="rect">
            <a:avLst/>
          </a:prstGeom>
          <a:effectLst>
            <a:outerShdw blurRad="12700" dist="12700" dir="2700000" algn="tl" rotWithShape="0">
              <a:srgbClr val="039182">
                <a:alpha val="40000"/>
              </a:srgbClr>
            </a:outerShdw>
          </a:effectLst>
        </p:spPr>
      </p:pic>
      <p:sp>
        <p:nvSpPr>
          <p:cNvPr id="12" name="Text Placeholder 3">
            <a:extLst>
              <a:ext uri="{FF2B5EF4-FFF2-40B4-BE49-F238E27FC236}">
                <a16:creationId xmlns:a16="http://schemas.microsoft.com/office/drawing/2014/main" id="{0B3471D9-E6A5-0645-84DB-1726AE7B388C}"/>
              </a:ext>
            </a:extLst>
          </p:cNvPr>
          <p:cNvSpPr>
            <a:spLocks noGrp="1"/>
          </p:cNvSpPr>
          <p:nvPr>
            <p:ph type="body" sz="half" idx="13" hasCustomPrompt="1"/>
          </p:nvPr>
        </p:nvSpPr>
        <p:spPr>
          <a:xfrm>
            <a:off x="2072480" y="2780928"/>
            <a:ext cx="3932237" cy="3312368"/>
          </a:xfrm>
        </p:spPr>
        <p:txBody>
          <a:bodyPr>
            <a:normAutofit/>
          </a:bodyPr>
          <a:lstStyle>
            <a:lvl1pPr marL="0" marR="0" indent="0" algn="l" defTabSz="914400" rtl="0" eaLnBrk="1" fontAlgn="auto" latinLnBrk="0" hangingPunct="1">
              <a:lnSpc>
                <a:spcPts val="1840"/>
              </a:lnSpc>
              <a:spcBef>
                <a:spcPts val="1000"/>
              </a:spcBef>
              <a:spcAft>
                <a:spcPts val="0"/>
              </a:spcAft>
              <a:buClrTx/>
              <a:buSzTx/>
              <a:buFont typeface="Arial" panose="020B0604020202020204" pitchFamily="34" charset="0"/>
              <a:buNone/>
              <a:tabLst/>
              <a:defRPr sz="1200" b="0" i="0">
                <a:solidFill>
                  <a:schemeClr val="tx1"/>
                </a:solidFill>
                <a:latin typeface="Poppins Light" pitchFamily="2" charset="77"/>
                <a:cs typeface="Poppins 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ts val="1840"/>
              </a:lnSpc>
              <a:spcBef>
                <a:spcPts val="1000"/>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dolore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sunt in culpa qui </a:t>
            </a:r>
            <a:r>
              <a:rPr lang="en-GB" dirty="0" err="1"/>
              <a:t>officia</a:t>
            </a:r>
            <a:r>
              <a:rPr lang="en-GB" dirty="0"/>
              <a:t> </a:t>
            </a:r>
            <a:r>
              <a:rPr lang="en-GB" dirty="0" err="1"/>
              <a:t>deserunt</a:t>
            </a:r>
            <a:r>
              <a:rPr lang="en-GB" dirty="0"/>
              <a:t> </a:t>
            </a:r>
            <a:r>
              <a:rPr lang="en-GB" dirty="0" err="1"/>
              <a:t>mollit</a:t>
            </a:r>
            <a:r>
              <a:rPr lang="en-GB" dirty="0"/>
              <a:t> </a:t>
            </a:r>
            <a:r>
              <a:rPr lang="en-GB" dirty="0" err="1"/>
              <a:t>anim</a:t>
            </a:r>
            <a:r>
              <a:rPr lang="en-GB" dirty="0"/>
              <a:t> id </a:t>
            </a:r>
            <a:r>
              <a:rPr lang="en-GB" dirty="0" err="1"/>
              <a:t>est</a:t>
            </a:r>
            <a:r>
              <a:rPr lang="en-GB" dirty="0"/>
              <a:t> </a:t>
            </a:r>
            <a:r>
              <a:rPr lang="en-GB" dirty="0" err="1"/>
              <a:t>laborum</a:t>
            </a:r>
            <a:r>
              <a:rPr lang="en-GB" dirty="0"/>
              <a:t>.</a:t>
            </a:r>
          </a:p>
          <a:p>
            <a:pPr lvl="0"/>
            <a:endParaRPr lang="en-GB" dirty="0"/>
          </a:p>
        </p:txBody>
      </p:sp>
    </p:spTree>
    <p:extLst>
      <p:ext uri="{BB962C8B-B14F-4D97-AF65-F5344CB8AC3E}">
        <p14:creationId xmlns:p14="http://schemas.microsoft.com/office/powerpoint/2010/main" val="63254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DB16D-CA79-7F40-8942-1B5555065329}"/>
              </a:ext>
            </a:extLst>
          </p:cNvPr>
          <p:cNvSpPr>
            <a:spLocks noGrp="1"/>
          </p:cNvSpPr>
          <p:nvPr>
            <p:ph sz="half" idx="1"/>
          </p:nvPr>
        </p:nvSpPr>
        <p:spPr>
          <a:xfrm>
            <a:off x="7114522" y="2348880"/>
            <a:ext cx="4330890" cy="382301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E48AFF9B-3B00-C546-8EFF-281F5BB0D5C5}"/>
              </a:ext>
            </a:extLst>
          </p:cNvPr>
          <p:cNvSpPr>
            <a:spLocks noGrp="1"/>
          </p:cNvSpPr>
          <p:nvPr>
            <p:ph sz="half" idx="2"/>
          </p:nvPr>
        </p:nvSpPr>
        <p:spPr>
          <a:xfrm>
            <a:off x="2207568" y="2348880"/>
            <a:ext cx="4330890" cy="382301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Rectangle 9">
            <a:extLst>
              <a:ext uri="{FF2B5EF4-FFF2-40B4-BE49-F238E27FC236}">
                <a16:creationId xmlns:a16="http://schemas.microsoft.com/office/drawing/2014/main" id="{8D0B50B0-2761-2345-86F8-86C9A5AD0BD2}"/>
              </a:ext>
              <a:ext uri="{C183D7F6-B498-43B3-948B-1728B52AA6E4}">
                <adec:decorative xmlns:adec="http://schemas.microsoft.com/office/drawing/2017/decorative" val="1"/>
              </a:ext>
            </a:extLst>
          </p:cNvPr>
          <p:cNvSpPr/>
          <p:nvPr userDrawn="1"/>
        </p:nvSpPr>
        <p:spPr>
          <a:xfrm>
            <a:off x="0" y="0"/>
            <a:ext cx="1402995" cy="6858000"/>
          </a:xfrm>
          <a:prstGeom prst="rect">
            <a:avLst/>
          </a:prstGeom>
          <a:gradFill>
            <a:gsLst>
              <a:gs pos="0">
                <a:srgbClr val="039182"/>
              </a:gs>
              <a:gs pos="74000">
                <a:srgbClr val="34B4A4"/>
              </a:gs>
              <a:gs pos="100000">
                <a:srgbClr val="DDDD0D"/>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Redmoor Health logo">
            <a:extLst>
              <a:ext uri="{FF2B5EF4-FFF2-40B4-BE49-F238E27FC236}">
                <a16:creationId xmlns:a16="http://schemas.microsoft.com/office/drawing/2014/main" id="{28C21F76-BE19-0946-8DC5-5B9467CD895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8707" y="224837"/>
            <a:ext cx="1085581" cy="401860"/>
          </a:xfrm>
          <a:prstGeom prst="rect">
            <a:avLst/>
          </a:prstGeom>
          <a:effectLst>
            <a:outerShdw blurRad="12700" dist="12700" dir="2700000" algn="tl" rotWithShape="0">
              <a:srgbClr val="039182">
                <a:alpha val="40000"/>
              </a:srgbClr>
            </a:outerShdw>
          </a:effectLst>
        </p:spPr>
      </p:pic>
      <p:cxnSp>
        <p:nvCxnSpPr>
          <p:cNvPr id="12" name="Straight Connector 11">
            <a:extLst>
              <a:ext uri="{FF2B5EF4-FFF2-40B4-BE49-F238E27FC236}">
                <a16:creationId xmlns:a16="http://schemas.microsoft.com/office/drawing/2014/main" id="{25482608-4F92-2546-AA70-CBE680861F2A}"/>
              </a:ext>
            </a:extLst>
          </p:cNvPr>
          <p:cNvCxnSpPr>
            <a:cxnSpLocks/>
          </p:cNvCxnSpPr>
          <p:nvPr userDrawn="1"/>
        </p:nvCxnSpPr>
        <p:spPr>
          <a:xfrm>
            <a:off x="2279576" y="1628794"/>
            <a:ext cx="9165836" cy="0"/>
          </a:xfrm>
          <a:prstGeom prst="line">
            <a:avLst/>
          </a:prstGeom>
          <a:ln w="9525">
            <a:solidFill>
              <a:srgbClr val="00A494"/>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A7D65D93-AC0A-BC44-B2BA-5B72298E229B}"/>
              </a:ext>
            </a:extLst>
          </p:cNvPr>
          <p:cNvSpPr>
            <a:spLocks noGrp="1"/>
          </p:cNvSpPr>
          <p:nvPr>
            <p:ph type="title"/>
          </p:nvPr>
        </p:nvSpPr>
        <p:spPr>
          <a:xfrm>
            <a:off x="2207568" y="374967"/>
            <a:ext cx="8843509" cy="821775"/>
          </a:xfrm>
        </p:spPr>
        <p:txBody>
          <a:bodyPr/>
          <a:lstStyle>
            <a:lvl1pPr marL="0" marR="0" indent="0" algn="l" defTabSz="914400" rtl="0" eaLnBrk="1" fontAlgn="auto" latinLnBrk="0" hangingPunct="1">
              <a:lnSpc>
                <a:spcPts val="4200"/>
              </a:lnSpc>
              <a:spcBef>
                <a:spcPts val="0"/>
              </a:spcBef>
              <a:spcAft>
                <a:spcPts val="0"/>
              </a:spcAft>
              <a:buClrTx/>
              <a:buSzTx/>
              <a:buFontTx/>
              <a:buNone/>
              <a:tabLst/>
              <a:defRPr/>
            </a:lvl1p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39182"/>
                </a:solidFill>
                <a:effectLst/>
                <a:uLnTx/>
                <a:uFillTx/>
                <a:latin typeface="Poppins" pitchFamily="2" charset="77"/>
                <a:ea typeface="+mn-ea"/>
                <a:cs typeface="Poppins" pitchFamily="2" charset="77"/>
              </a:rPr>
              <a:t>Click to edit Master title style</a:t>
            </a:r>
          </a:p>
        </p:txBody>
      </p:sp>
      <p:sp>
        <p:nvSpPr>
          <p:cNvPr id="14" name="Text Placeholder 3">
            <a:extLst>
              <a:ext uri="{FF2B5EF4-FFF2-40B4-BE49-F238E27FC236}">
                <a16:creationId xmlns:a16="http://schemas.microsoft.com/office/drawing/2014/main" id="{2C1F930A-C6D2-2C45-B29E-1977735C70B8}"/>
              </a:ext>
            </a:extLst>
          </p:cNvPr>
          <p:cNvSpPr>
            <a:spLocks noGrp="1"/>
          </p:cNvSpPr>
          <p:nvPr>
            <p:ph type="body" sz="half" idx="10" hasCustomPrompt="1"/>
          </p:nvPr>
        </p:nvSpPr>
        <p:spPr>
          <a:xfrm>
            <a:off x="2207568" y="1196752"/>
            <a:ext cx="3932237" cy="43204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Subheading text</a:t>
            </a:r>
          </a:p>
        </p:txBody>
      </p:sp>
    </p:spTree>
    <p:extLst>
      <p:ext uri="{BB962C8B-B14F-4D97-AF65-F5344CB8AC3E}">
        <p14:creationId xmlns:p14="http://schemas.microsoft.com/office/powerpoint/2010/main" val="260975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E7DF4575-CF40-2748-97C1-1EE68620AF3A}"/>
              </a:ext>
            </a:extLst>
          </p:cNvPr>
          <p:cNvSpPr>
            <a:spLocks noGrp="1"/>
          </p:cNvSpPr>
          <p:nvPr>
            <p:ph type="body" sz="half" idx="10" hasCustomPrompt="1"/>
          </p:nvPr>
        </p:nvSpPr>
        <p:spPr>
          <a:xfrm>
            <a:off x="2495602" y="2780932"/>
            <a:ext cx="4104456" cy="3096343"/>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latin typeface="Poppins Medium" pitchFamily="2" charset="77"/>
                <a:cs typeface="Poppins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Bullet text goes in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Bullet text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Bullet text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Bullet text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Bullet text</a:t>
            </a:r>
          </a:p>
        </p:txBody>
      </p:sp>
      <p:sp>
        <p:nvSpPr>
          <p:cNvPr id="14" name="Rectangle 13">
            <a:extLst>
              <a:ext uri="{FF2B5EF4-FFF2-40B4-BE49-F238E27FC236}">
                <a16:creationId xmlns:a16="http://schemas.microsoft.com/office/drawing/2014/main" id="{CD5CF595-F507-E84F-A9F4-E8B72173C5E2}"/>
              </a:ext>
              <a:ext uri="{C183D7F6-B498-43B3-948B-1728B52AA6E4}">
                <adec:decorative xmlns:adec="http://schemas.microsoft.com/office/drawing/2017/decorative" val="1"/>
              </a:ext>
            </a:extLst>
          </p:cNvPr>
          <p:cNvSpPr/>
          <p:nvPr userDrawn="1"/>
        </p:nvSpPr>
        <p:spPr>
          <a:xfrm>
            <a:off x="0" y="0"/>
            <a:ext cx="1402995" cy="6858000"/>
          </a:xfrm>
          <a:prstGeom prst="rect">
            <a:avLst/>
          </a:prstGeom>
          <a:gradFill>
            <a:gsLst>
              <a:gs pos="0">
                <a:srgbClr val="039182"/>
              </a:gs>
              <a:gs pos="74000">
                <a:srgbClr val="34B4A4"/>
              </a:gs>
              <a:gs pos="100000">
                <a:srgbClr val="DDDD0D"/>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Redmoor Health logo">
            <a:extLst>
              <a:ext uri="{FF2B5EF4-FFF2-40B4-BE49-F238E27FC236}">
                <a16:creationId xmlns:a16="http://schemas.microsoft.com/office/drawing/2014/main" id="{48F478B1-1E36-9740-943E-76F24DC7EAA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8707" y="224837"/>
            <a:ext cx="1085581" cy="401860"/>
          </a:xfrm>
          <a:prstGeom prst="rect">
            <a:avLst/>
          </a:prstGeom>
          <a:effectLst>
            <a:outerShdw blurRad="12700" dist="12700" dir="2700000" algn="tl" rotWithShape="0">
              <a:srgbClr val="039182">
                <a:alpha val="40000"/>
              </a:srgbClr>
            </a:outerShdw>
          </a:effectLst>
        </p:spPr>
      </p:pic>
      <p:sp>
        <p:nvSpPr>
          <p:cNvPr id="16" name="Text Placeholder 3">
            <a:extLst>
              <a:ext uri="{FF2B5EF4-FFF2-40B4-BE49-F238E27FC236}">
                <a16:creationId xmlns:a16="http://schemas.microsoft.com/office/drawing/2014/main" id="{4A2F1610-C1B5-C843-A139-43702B7AB2E7}"/>
              </a:ext>
            </a:extLst>
          </p:cNvPr>
          <p:cNvSpPr>
            <a:spLocks noGrp="1"/>
          </p:cNvSpPr>
          <p:nvPr>
            <p:ph type="body" sz="half" idx="12" hasCustomPrompt="1"/>
          </p:nvPr>
        </p:nvSpPr>
        <p:spPr>
          <a:xfrm>
            <a:off x="2495600" y="2204864"/>
            <a:ext cx="4104456" cy="432042"/>
          </a:xfrm>
        </p:spPr>
        <p:txBody>
          <a:bodyPr>
            <a:normAutofit/>
          </a:bodyPr>
          <a:lstStyle>
            <a:lvl1pPr marL="0" indent="0">
              <a:buNone/>
              <a:defRPr sz="2000" b="0" i="0">
                <a:latin typeface="Poppins Medium" pitchFamily="2" charset="77"/>
                <a:cs typeface="Poppins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List heading text</a:t>
            </a:r>
          </a:p>
        </p:txBody>
      </p:sp>
      <p:sp>
        <p:nvSpPr>
          <p:cNvPr id="17" name="Text Placeholder 3">
            <a:extLst>
              <a:ext uri="{FF2B5EF4-FFF2-40B4-BE49-F238E27FC236}">
                <a16:creationId xmlns:a16="http://schemas.microsoft.com/office/drawing/2014/main" id="{2BB48018-B292-1747-8385-B4A904D7A3B7}"/>
              </a:ext>
            </a:extLst>
          </p:cNvPr>
          <p:cNvSpPr>
            <a:spLocks noGrp="1"/>
          </p:cNvSpPr>
          <p:nvPr>
            <p:ph type="body" sz="half" idx="13" hasCustomPrompt="1"/>
          </p:nvPr>
        </p:nvSpPr>
        <p:spPr>
          <a:xfrm>
            <a:off x="6947030" y="2780932"/>
            <a:ext cx="4104456" cy="3096343"/>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latin typeface="Poppins Medium" pitchFamily="2" charset="77"/>
                <a:cs typeface="Poppins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Bullet text goes in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Bullet text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Bullet text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Bullet text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Bullet text</a:t>
            </a:r>
          </a:p>
        </p:txBody>
      </p:sp>
      <p:sp>
        <p:nvSpPr>
          <p:cNvPr id="18" name="Text Placeholder 3">
            <a:extLst>
              <a:ext uri="{FF2B5EF4-FFF2-40B4-BE49-F238E27FC236}">
                <a16:creationId xmlns:a16="http://schemas.microsoft.com/office/drawing/2014/main" id="{BB09BB62-ED32-1B45-B728-78DEDF0DCD36}"/>
              </a:ext>
            </a:extLst>
          </p:cNvPr>
          <p:cNvSpPr>
            <a:spLocks noGrp="1"/>
          </p:cNvSpPr>
          <p:nvPr>
            <p:ph type="body" sz="half" idx="14" hasCustomPrompt="1"/>
          </p:nvPr>
        </p:nvSpPr>
        <p:spPr>
          <a:xfrm>
            <a:off x="6947030" y="2204864"/>
            <a:ext cx="4104456" cy="432042"/>
          </a:xfrm>
        </p:spPr>
        <p:txBody>
          <a:bodyPr>
            <a:normAutofit/>
          </a:bodyPr>
          <a:lstStyle>
            <a:lvl1pPr marL="0" indent="0">
              <a:buNone/>
              <a:defRPr sz="2000" b="0" i="0">
                <a:latin typeface="Poppins Medium" pitchFamily="2" charset="77"/>
                <a:cs typeface="Poppins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List heading text</a:t>
            </a:r>
          </a:p>
        </p:txBody>
      </p:sp>
      <p:cxnSp>
        <p:nvCxnSpPr>
          <p:cNvPr id="19" name="Straight Connector 18">
            <a:extLst>
              <a:ext uri="{FF2B5EF4-FFF2-40B4-BE49-F238E27FC236}">
                <a16:creationId xmlns:a16="http://schemas.microsoft.com/office/drawing/2014/main" id="{B1AECE02-456C-E440-88F2-7C55845ACBB2}"/>
              </a:ext>
            </a:extLst>
          </p:cNvPr>
          <p:cNvCxnSpPr>
            <a:cxnSpLocks/>
          </p:cNvCxnSpPr>
          <p:nvPr userDrawn="1"/>
        </p:nvCxnSpPr>
        <p:spPr>
          <a:xfrm>
            <a:off x="2639616" y="1628796"/>
            <a:ext cx="8496944" cy="0"/>
          </a:xfrm>
          <a:prstGeom prst="line">
            <a:avLst/>
          </a:prstGeom>
          <a:ln w="9525">
            <a:solidFill>
              <a:srgbClr val="00A494"/>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DF8ECCA7-FB10-8A43-BE2F-8EB27E3938BF}"/>
              </a:ext>
            </a:extLst>
          </p:cNvPr>
          <p:cNvSpPr>
            <a:spLocks noGrp="1"/>
          </p:cNvSpPr>
          <p:nvPr>
            <p:ph type="title"/>
          </p:nvPr>
        </p:nvSpPr>
        <p:spPr>
          <a:xfrm>
            <a:off x="2567608" y="374969"/>
            <a:ext cx="8843509" cy="821775"/>
          </a:xfrm>
        </p:spPr>
        <p:txBody>
          <a:bodyPr/>
          <a:lstStyle>
            <a:lvl1pPr marL="0" marR="0" indent="0" algn="l" defTabSz="914400" rtl="0" eaLnBrk="1" fontAlgn="auto" latinLnBrk="0" hangingPunct="1">
              <a:lnSpc>
                <a:spcPts val="4200"/>
              </a:lnSpc>
              <a:spcBef>
                <a:spcPts val="0"/>
              </a:spcBef>
              <a:spcAft>
                <a:spcPts val="0"/>
              </a:spcAft>
              <a:buClrTx/>
              <a:buSzTx/>
              <a:buFontTx/>
              <a:buNone/>
              <a:tabLst/>
              <a:defRPr/>
            </a:lvl1p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39182"/>
                </a:solidFill>
                <a:effectLst/>
                <a:uLnTx/>
                <a:uFillTx/>
                <a:latin typeface="Poppins" pitchFamily="2" charset="77"/>
                <a:ea typeface="+mn-ea"/>
                <a:cs typeface="Poppins" pitchFamily="2" charset="77"/>
              </a:rPr>
              <a:t>Click to edit Master title style</a:t>
            </a:r>
          </a:p>
        </p:txBody>
      </p:sp>
      <p:sp>
        <p:nvSpPr>
          <p:cNvPr id="21" name="Text Placeholder 3">
            <a:extLst>
              <a:ext uri="{FF2B5EF4-FFF2-40B4-BE49-F238E27FC236}">
                <a16:creationId xmlns:a16="http://schemas.microsoft.com/office/drawing/2014/main" id="{ED140A46-E839-6F40-B41C-CEBA813F9FB7}"/>
              </a:ext>
            </a:extLst>
          </p:cNvPr>
          <p:cNvSpPr>
            <a:spLocks noGrp="1"/>
          </p:cNvSpPr>
          <p:nvPr>
            <p:ph type="body" sz="half" idx="15" hasCustomPrompt="1"/>
          </p:nvPr>
        </p:nvSpPr>
        <p:spPr>
          <a:xfrm>
            <a:off x="2567608" y="1196754"/>
            <a:ext cx="3932237" cy="43204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Subheading text</a:t>
            </a:r>
          </a:p>
        </p:txBody>
      </p:sp>
    </p:spTree>
    <p:extLst>
      <p:ext uri="{BB962C8B-B14F-4D97-AF65-F5344CB8AC3E}">
        <p14:creationId xmlns:p14="http://schemas.microsoft.com/office/powerpoint/2010/main" val="197596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ow of Imag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6C3942-36FD-6646-9F0B-CA159CB620C1}"/>
              </a:ext>
              <a:ext uri="{C183D7F6-B498-43B3-948B-1728B52AA6E4}">
                <adec:decorative xmlns:adec="http://schemas.microsoft.com/office/drawing/2017/decorative" val="1"/>
              </a:ext>
            </a:extLst>
          </p:cNvPr>
          <p:cNvSpPr/>
          <p:nvPr userDrawn="1"/>
        </p:nvSpPr>
        <p:spPr>
          <a:xfrm>
            <a:off x="0" y="0"/>
            <a:ext cx="1402995" cy="6858000"/>
          </a:xfrm>
          <a:prstGeom prst="rect">
            <a:avLst/>
          </a:prstGeom>
          <a:gradFill>
            <a:gsLst>
              <a:gs pos="0">
                <a:srgbClr val="039182"/>
              </a:gs>
              <a:gs pos="74000">
                <a:srgbClr val="34B4A4"/>
              </a:gs>
              <a:gs pos="100000">
                <a:srgbClr val="DDDD0D"/>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descr="Redmoor Health logo">
            <a:extLst>
              <a:ext uri="{FF2B5EF4-FFF2-40B4-BE49-F238E27FC236}">
                <a16:creationId xmlns:a16="http://schemas.microsoft.com/office/drawing/2014/main" id="{CDB122B6-0CC2-8940-8124-39E161F93AA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8707" y="224837"/>
            <a:ext cx="1085581" cy="401860"/>
          </a:xfrm>
          <a:prstGeom prst="rect">
            <a:avLst/>
          </a:prstGeom>
          <a:effectLst>
            <a:outerShdw blurRad="12700" dist="12700" dir="2700000" algn="tl" rotWithShape="0">
              <a:srgbClr val="039182">
                <a:alpha val="40000"/>
              </a:srgbClr>
            </a:outerShdw>
          </a:effectLst>
        </p:spPr>
      </p:pic>
      <p:cxnSp>
        <p:nvCxnSpPr>
          <p:cNvPr id="5" name="Straight Connector 4">
            <a:extLst>
              <a:ext uri="{FF2B5EF4-FFF2-40B4-BE49-F238E27FC236}">
                <a16:creationId xmlns:a16="http://schemas.microsoft.com/office/drawing/2014/main" id="{28035C4F-D239-CD4F-B12C-39F5BFFEF5F9}"/>
              </a:ext>
            </a:extLst>
          </p:cNvPr>
          <p:cNvCxnSpPr>
            <a:cxnSpLocks/>
          </p:cNvCxnSpPr>
          <p:nvPr userDrawn="1"/>
        </p:nvCxnSpPr>
        <p:spPr>
          <a:xfrm>
            <a:off x="2639616" y="1628796"/>
            <a:ext cx="8496944" cy="0"/>
          </a:xfrm>
          <a:prstGeom prst="line">
            <a:avLst/>
          </a:prstGeom>
          <a:ln w="9525">
            <a:solidFill>
              <a:srgbClr val="00A494"/>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5109D504-396F-B641-873F-FA76E984E27B}"/>
              </a:ext>
            </a:extLst>
          </p:cNvPr>
          <p:cNvSpPr>
            <a:spLocks noGrp="1"/>
          </p:cNvSpPr>
          <p:nvPr>
            <p:ph type="title"/>
          </p:nvPr>
        </p:nvSpPr>
        <p:spPr>
          <a:xfrm>
            <a:off x="2567608" y="374969"/>
            <a:ext cx="8843509" cy="821775"/>
          </a:xfrm>
        </p:spPr>
        <p:txBody>
          <a:bodyPr/>
          <a:lstStyle>
            <a:lvl1pPr marL="0" marR="0" indent="0" algn="l" defTabSz="914400" rtl="0" eaLnBrk="1" fontAlgn="auto" latinLnBrk="0" hangingPunct="1">
              <a:lnSpc>
                <a:spcPts val="4200"/>
              </a:lnSpc>
              <a:spcBef>
                <a:spcPts val="0"/>
              </a:spcBef>
              <a:spcAft>
                <a:spcPts val="0"/>
              </a:spcAft>
              <a:buClrTx/>
              <a:buSzTx/>
              <a:buFontTx/>
              <a:buNone/>
              <a:tabLst/>
              <a:defRPr/>
            </a:lvl1p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39182"/>
                </a:solidFill>
                <a:effectLst/>
                <a:uLnTx/>
                <a:uFillTx/>
                <a:latin typeface="Poppins" pitchFamily="2" charset="77"/>
                <a:ea typeface="+mn-ea"/>
                <a:cs typeface="Poppins" pitchFamily="2" charset="77"/>
              </a:rPr>
              <a:t>Click to edit Master title style</a:t>
            </a:r>
          </a:p>
        </p:txBody>
      </p:sp>
      <p:sp>
        <p:nvSpPr>
          <p:cNvPr id="7" name="Text Placeholder 3">
            <a:extLst>
              <a:ext uri="{FF2B5EF4-FFF2-40B4-BE49-F238E27FC236}">
                <a16:creationId xmlns:a16="http://schemas.microsoft.com/office/drawing/2014/main" id="{02CF517E-DDDC-AD46-961A-4FA26F4120D9}"/>
              </a:ext>
            </a:extLst>
          </p:cNvPr>
          <p:cNvSpPr>
            <a:spLocks noGrp="1"/>
          </p:cNvSpPr>
          <p:nvPr>
            <p:ph type="body" sz="half" idx="15" hasCustomPrompt="1"/>
          </p:nvPr>
        </p:nvSpPr>
        <p:spPr>
          <a:xfrm>
            <a:off x="2567608" y="1196754"/>
            <a:ext cx="3932237" cy="43204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Subheading text</a:t>
            </a:r>
          </a:p>
        </p:txBody>
      </p:sp>
      <p:sp>
        <p:nvSpPr>
          <p:cNvPr id="9" name="Picture Placeholder 8">
            <a:extLst>
              <a:ext uri="{FF2B5EF4-FFF2-40B4-BE49-F238E27FC236}">
                <a16:creationId xmlns:a16="http://schemas.microsoft.com/office/drawing/2014/main" id="{1C83EFCA-0121-4E41-AB93-450E657F85AE}"/>
              </a:ext>
            </a:extLst>
          </p:cNvPr>
          <p:cNvSpPr>
            <a:spLocks noGrp="1"/>
          </p:cNvSpPr>
          <p:nvPr>
            <p:ph type="pic" sz="quarter" idx="16"/>
          </p:nvPr>
        </p:nvSpPr>
        <p:spPr>
          <a:xfrm>
            <a:off x="2567028" y="2480609"/>
            <a:ext cx="1871662" cy="1873250"/>
          </a:xfrm>
          <a:prstGeom prst="ellipse">
            <a:avLst/>
          </a:prstGeom>
          <a:ln w="38100">
            <a:solidFill>
              <a:schemeClr val="accent1"/>
            </a:solidFill>
          </a:ln>
        </p:spPr>
        <p:txBody>
          <a:bodyPr/>
          <a:lstStyle/>
          <a:p>
            <a:endParaRPr lang="en-US" dirty="0"/>
          </a:p>
        </p:txBody>
      </p:sp>
      <p:sp>
        <p:nvSpPr>
          <p:cNvPr id="10" name="Picture Placeholder 8">
            <a:extLst>
              <a:ext uri="{FF2B5EF4-FFF2-40B4-BE49-F238E27FC236}">
                <a16:creationId xmlns:a16="http://schemas.microsoft.com/office/drawing/2014/main" id="{1F759A83-5FE1-4544-BFDA-341DD23A06D2}"/>
              </a:ext>
            </a:extLst>
          </p:cNvPr>
          <p:cNvSpPr>
            <a:spLocks noGrp="1"/>
          </p:cNvSpPr>
          <p:nvPr>
            <p:ph type="pic" sz="quarter" idx="17"/>
          </p:nvPr>
        </p:nvSpPr>
        <p:spPr>
          <a:xfrm>
            <a:off x="4727268" y="2480609"/>
            <a:ext cx="1871662" cy="1873250"/>
          </a:xfrm>
          <a:prstGeom prst="ellipse">
            <a:avLst/>
          </a:prstGeom>
          <a:ln w="38100">
            <a:solidFill>
              <a:schemeClr val="accent1"/>
            </a:solidFill>
          </a:ln>
        </p:spPr>
        <p:txBody>
          <a:bodyPr/>
          <a:lstStyle/>
          <a:p>
            <a:endParaRPr lang="en-US" dirty="0"/>
          </a:p>
        </p:txBody>
      </p:sp>
      <p:sp>
        <p:nvSpPr>
          <p:cNvPr id="11" name="Picture Placeholder 8">
            <a:extLst>
              <a:ext uri="{FF2B5EF4-FFF2-40B4-BE49-F238E27FC236}">
                <a16:creationId xmlns:a16="http://schemas.microsoft.com/office/drawing/2014/main" id="{8D468867-C8AF-DF4B-A332-D10AC3209705}"/>
              </a:ext>
            </a:extLst>
          </p:cNvPr>
          <p:cNvSpPr>
            <a:spLocks noGrp="1"/>
          </p:cNvSpPr>
          <p:nvPr>
            <p:ph type="pic" sz="quarter" idx="18"/>
          </p:nvPr>
        </p:nvSpPr>
        <p:spPr>
          <a:xfrm>
            <a:off x="6887508" y="2492375"/>
            <a:ext cx="1871662" cy="1873250"/>
          </a:xfrm>
          <a:prstGeom prst="ellipse">
            <a:avLst/>
          </a:prstGeom>
          <a:ln w="38100">
            <a:solidFill>
              <a:schemeClr val="accent1"/>
            </a:solidFill>
          </a:ln>
        </p:spPr>
        <p:txBody>
          <a:bodyPr/>
          <a:lstStyle/>
          <a:p>
            <a:endParaRPr lang="en-US" dirty="0"/>
          </a:p>
        </p:txBody>
      </p:sp>
      <p:sp>
        <p:nvSpPr>
          <p:cNvPr id="12" name="Picture Placeholder 8">
            <a:extLst>
              <a:ext uri="{FF2B5EF4-FFF2-40B4-BE49-F238E27FC236}">
                <a16:creationId xmlns:a16="http://schemas.microsoft.com/office/drawing/2014/main" id="{85A86952-3714-0446-AECE-B0F227968E8D}"/>
              </a:ext>
            </a:extLst>
          </p:cNvPr>
          <p:cNvSpPr>
            <a:spLocks noGrp="1"/>
          </p:cNvSpPr>
          <p:nvPr>
            <p:ph type="pic" sz="quarter" idx="19"/>
          </p:nvPr>
        </p:nvSpPr>
        <p:spPr>
          <a:xfrm>
            <a:off x="9047748" y="2480609"/>
            <a:ext cx="1871662" cy="1873250"/>
          </a:xfrm>
          <a:prstGeom prst="ellipse">
            <a:avLst/>
          </a:prstGeom>
          <a:ln w="38100">
            <a:solidFill>
              <a:schemeClr val="accent1"/>
            </a:solidFill>
          </a:ln>
        </p:spPr>
        <p:txBody>
          <a:bodyPr/>
          <a:lstStyle/>
          <a:p>
            <a:endParaRPr lang="en-US" dirty="0"/>
          </a:p>
        </p:txBody>
      </p:sp>
      <p:cxnSp>
        <p:nvCxnSpPr>
          <p:cNvPr id="14" name="Straight Connector 13">
            <a:extLst>
              <a:ext uri="{FF2B5EF4-FFF2-40B4-BE49-F238E27FC236}">
                <a16:creationId xmlns:a16="http://schemas.microsoft.com/office/drawing/2014/main" id="{E2AC3730-CEED-4A48-9C31-51419902055F}"/>
              </a:ext>
            </a:extLst>
          </p:cNvPr>
          <p:cNvCxnSpPr>
            <a:cxnSpLocks/>
            <a:endCxn id="10" idx="2"/>
          </p:cNvCxnSpPr>
          <p:nvPr userDrawn="1"/>
        </p:nvCxnSpPr>
        <p:spPr>
          <a:xfrm>
            <a:off x="4438690" y="3416713"/>
            <a:ext cx="288578" cy="52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D172B8F-DB48-5242-A098-C12A4F64E8A5}"/>
              </a:ext>
            </a:extLst>
          </p:cNvPr>
          <p:cNvCxnSpPr>
            <a:cxnSpLocks/>
          </p:cNvCxnSpPr>
          <p:nvPr userDrawn="1"/>
        </p:nvCxnSpPr>
        <p:spPr>
          <a:xfrm>
            <a:off x="6608863" y="3417882"/>
            <a:ext cx="288578" cy="52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8D6595C-1F81-9A4F-9062-BB8F350D03A9}"/>
              </a:ext>
            </a:extLst>
          </p:cNvPr>
          <p:cNvCxnSpPr>
            <a:cxnSpLocks/>
          </p:cNvCxnSpPr>
          <p:nvPr userDrawn="1"/>
        </p:nvCxnSpPr>
        <p:spPr>
          <a:xfrm>
            <a:off x="8759170" y="3412347"/>
            <a:ext cx="288578" cy="52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15F6F459-7F0A-BD41-A21B-226F005AAF78}"/>
              </a:ext>
            </a:extLst>
          </p:cNvPr>
          <p:cNvSpPr>
            <a:spLocks noGrp="1"/>
          </p:cNvSpPr>
          <p:nvPr>
            <p:ph type="body" sz="half" idx="20" hasCustomPrompt="1"/>
          </p:nvPr>
        </p:nvSpPr>
        <p:spPr>
          <a:xfrm>
            <a:off x="2748790" y="4856873"/>
            <a:ext cx="1512168" cy="721130"/>
          </a:xfrm>
        </p:spPr>
        <p:txBody>
          <a:bodyPr>
            <a:normAutofit/>
          </a:bodyPr>
          <a:lstStyle>
            <a:lvl1pPr marL="0" indent="0" algn="ctr">
              <a:buNone/>
              <a:defRPr sz="105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Subheading text</a:t>
            </a:r>
          </a:p>
        </p:txBody>
      </p:sp>
      <p:sp>
        <p:nvSpPr>
          <p:cNvPr id="21" name="Text Placeholder 3">
            <a:extLst>
              <a:ext uri="{FF2B5EF4-FFF2-40B4-BE49-F238E27FC236}">
                <a16:creationId xmlns:a16="http://schemas.microsoft.com/office/drawing/2014/main" id="{E1224936-391B-C840-ADF2-E780669828EE}"/>
              </a:ext>
            </a:extLst>
          </p:cNvPr>
          <p:cNvSpPr>
            <a:spLocks noGrp="1"/>
          </p:cNvSpPr>
          <p:nvPr>
            <p:ph type="body" sz="half" idx="21" hasCustomPrompt="1"/>
          </p:nvPr>
        </p:nvSpPr>
        <p:spPr>
          <a:xfrm>
            <a:off x="4907015" y="4856873"/>
            <a:ext cx="1512168" cy="721130"/>
          </a:xfrm>
        </p:spPr>
        <p:txBody>
          <a:bodyPr>
            <a:normAutofit/>
          </a:bodyPr>
          <a:lstStyle>
            <a:lvl1pPr marL="0" indent="0" algn="ctr">
              <a:buNone/>
              <a:defRPr sz="105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Subheading text</a:t>
            </a:r>
          </a:p>
        </p:txBody>
      </p:sp>
      <p:sp>
        <p:nvSpPr>
          <p:cNvPr id="22" name="Text Placeholder 3">
            <a:extLst>
              <a:ext uri="{FF2B5EF4-FFF2-40B4-BE49-F238E27FC236}">
                <a16:creationId xmlns:a16="http://schemas.microsoft.com/office/drawing/2014/main" id="{8EBDDE94-C026-924A-8D58-BB7B639EE7F3}"/>
              </a:ext>
            </a:extLst>
          </p:cNvPr>
          <p:cNvSpPr>
            <a:spLocks noGrp="1"/>
          </p:cNvSpPr>
          <p:nvPr>
            <p:ph type="body" sz="half" idx="22" hasCustomPrompt="1"/>
          </p:nvPr>
        </p:nvSpPr>
        <p:spPr>
          <a:xfrm>
            <a:off x="7106127" y="4856873"/>
            <a:ext cx="1512168" cy="721130"/>
          </a:xfrm>
        </p:spPr>
        <p:txBody>
          <a:bodyPr>
            <a:normAutofit/>
          </a:bodyPr>
          <a:lstStyle>
            <a:lvl1pPr marL="0" indent="0" algn="ctr">
              <a:buNone/>
              <a:defRPr sz="105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Subheading text</a:t>
            </a:r>
          </a:p>
        </p:txBody>
      </p:sp>
      <p:sp>
        <p:nvSpPr>
          <p:cNvPr id="23" name="Text Placeholder 3">
            <a:extLst>
              <a:ext uri="{FF2B5EF4-FFF2-40B4-BE49-F238E27FC236}">
                <a16:creationId xmlns:a16="http://schemas.microsoft.com/office/drawing/2014/main" id="{88010B03-5859-D445-AB47-BC94C111AA08}"/>
              </a:ext>
            </a:extLst>
          </p:cNvPr>
          <p:cNvSpPr>
            <a:spLocks noGrp="1"/>
          </p:cNvSpPr>
          <p:nvPr>
            <p:ph type="body" sz="half" idx="23" hasCustomPrompt="1"/>
          </p:nvPr>
        </p:nvSpPr>
        <p:spPr>
          <a:xfrm>
            <a:off x="9264352" y="4856873"/>
            <a:ext cx="1512168" cy="721130"/>
          </a:xfrm>
        </p:spPr>
        <p:txBody>
          <a:bodyPr>
            <a:normAutofit/>
          </a:bodyPr>
          <a:lstStyle>
            <a:lvl1pPr marL="0" indent="0" algn="ctr">
              <a:buNone/>
              <a:defRPr sz="105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Subheading text</a:t>
            </a:r>
          </a:p>
        </p:txBody>
      </p:sp>
    </p:spTree>
    <p:extLst>
      <p:ext uri="{BB962C8B-B14F-4D97-AF65-F5344CB8AC3E}">
        <p14:creationId xmlns:p14="http://schemas.microsoft.com/office/powerpoint/2010/main" val="171804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0.7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Effect transition="in" filter="fade">
                                      <p:cBhvr>
                                        <p:cTn id="9" dur="500"/>
                                        <p:tgtEl>
                                          <p:spTgt spid="9"/>
                                        </p:tgtEl>
                                      </p:cBhvr>
                                    </p:animEffect>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55"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strVal val="#ppt_w*0.70"/>
                                          </p:val>
                                        </p:tav>
                                        <p:tav tm="100000">
                                          <p:val>
                                            <p:strVal val="#ppt_w"/>
                                          </p:val>
                                        </p:tav>
                                      </p:tavLst>
                                    </p:anim>
                                    <p:anim calcmode="lin" valueType="num">
                                      <p:cBhvr>
                                        <p:cTn id="19" dur="500" fill="hold"/>
                                        <p:tgtEl>
                                          <p:spTgt spid="10"/>
                                        </p:tgtEl>
                                        <p:attrNameLst>
                                          <p:attrName>ppt_h</p:attrName>
                                        </p:attrNameLst>
                                      </p:cBhvr>
                                      <p:tavLst>
                                        <p:tav tm="0">
                                          <p:val>
                                            <p:strVal val="#ppt_h"/>
                                          </p:val>
                                        </p:tav>
                                        <p:tav tm="100000">
                                          <p:val>
                                            <p:strVal val="#ppt_h"/>
                                          </p:val>
                                        </p:tav>
                                      </p:tavLst>
                                    </p:anim>
                                    <p:animEffect transition="in" filter="fade">
                                      <p:cBhvr>
                                        <p:cTn id="20" dur="500"/>
                                        <p:tgtEl>
                                          <p:spTgt spid="10"/>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55"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strVal val="#ppt_w*0.70"/>
                                          </p:val>
                                        </p:tav>
                                        <p:tav tm="100000">
                                          <p:val>
                                            <p:strVal val="#ppt_w"/>
                                          </p:val>
                                        </p:tav>
                                      </p:tavLst>
                                    </p:anim>
                                    <p:anim calcmode="lin" valueType="num">
                                      <p:cBhvr>
                                        <p:cTn id="30" dur="500" fill="hold"/>
                                        <p:tgtEl>
                                          <p:spTgt spid="11"/>
                                        </p:tgtEl>
                                        <p:attrNameLst>
                                          <p:attrName>ppt_h</p:attrName>
                                        </p:attrNameLst>
                                      </p:cBhvr>
                                      <p:tavLst>
                                        <p:tav tm="0">
                                          <p:val>
                                            <p:strVal val="#ppt_h"/>
                                          </p:val>
                                        </p:tav>
                                        <p:tav tm="100000">
                                          <p:val>
                                            <p:strVal val="#ppt_h"/>
                                          </p:val>
                                        </p:tav>
                                      </p:tavLst>
                                    </p:anim>
                                    <p:animEffect transition="in" filter="fade">
                                      <p:cBhvr>
                                        <p:cTn id="31" dur="500"/>
                                        <p:tgtEl>
                                          <p:spTgt spid="11"/>
                                        </p:tgtEl>
                                      </p:cBhvr>
                                    </p:animEffect>
                                  </p:childTnLst>
                                </p:cTn>
                              </p:par>
                            </p:childTnLst>
                          </p:cTn>
                        </p:par>
                        <p:par>
                          <p:cTn id="32" fill="hold">
                            <p:stCondLst>
                              <p:cond delay="3000"/>
                            </p:stCondLst>
                            <p:childTnLst>
                              <p:par>
                                <p:cTn id="33" presetID="2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childTnLst>
                                </p:cTn>
                              </p:par>
                            </p:childTnLst>
                          </p:cTn>
                        </p:par>
                        <p:par>
                          <p:cTn id="37" fill="hold">
                            <p:stCondLst>
                              <p:cond delay="3500"/>
                            </p:stCondLst>
                            <p:childTnLst>
                              <p:par>
                                <p:cTn id="38" presetID="55"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strVal val="#ppt_w*0.70"/>
                                          </p:val>
                                        </p:tav>
                                        <p:tav tm="100000">
                                          <p:val>
                                            <p:strVal val="#ppt_w"/>
                                          </p:val>
                                        </p:tav>
                                      </p:tavLst>
                                    </p:anim>
                                    <p:anim calcmode="lin" valueType="num">
                                      <p:cBhvr>
                                        <p:cTn id="41" dur="500" fill="hold"/>
                                        <p:tgtEl>
                                          <p:spTgt spid="12"/>
                                        </p:tgtEl>
                                        <p:attrNameLst>
                                          <p:attrName>ppt_h</p:attrName>
                                        </p:attrNameLst>
                                      </p:cBhvr>
                                      <p:tavLst>
                                        <p:tav tm="0">
                                          <p:val>
                                            <p:strVal val="#ppt_h"/>
                                          </p:val>
                                        </p:tav>
                                        <p:tav tm="100000">
                                          <p:val>
                                            <p:strVal val="#ppt_h"/>
                                          </p:val>
                                        </p:tav>
                                      </p:tavLst>
                                    </p:anim>
                                    <p:animEffect transition="in" filter="fade">
                                      <p:cBhvr>
                                        <p:cTn id="42" dur="500"/>
                                        <p:tgtEl>
                                          <p:spTgt spid="12"/>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21">
                                            <p:txEl>
                                              <p:pRg st="0" end="0"/>
                                            </p:txEl>
                                          </p:spTgt>
                                        </p:tgtEl>
                                        <p:attrNameLst>
                                          <p:attrName>style.visibility</p:attrName>
                                        </p:attrNameLst>
                                      </p:cBhvr>
                                      <p:to>
                                        <p:strVal val="visible"/>
                                      </p:to>
                                    </p:set>
                                    <p:animEffect transition="in" filter="fade">
                                      <p:cBhvr>
                                        <p:cTn id="46" dur="500"/>
                                        <p:tgtEl>
                                          <p:spTgt spid="21">
                                            <p:txEl>
                                              <p:pRg st="0" end="0"/>
                                            </p:txEl>
                                          </p:spTgt>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20">
                                            <p:txEl>
                                              <p:pRg st="0" end="0"/>
                                            </p:txEl>
                                          </p:spTgt>
                                        </p:tgtEl>
                                        <p:attrNameLst>
                                          <p:attrName>style.visibility</p:attrName>
                                        </p:attrNameLst>
                                      </p:cBhvr>
                                      <p:to>
                                        <p:strVal val="visible"/>
                                      </p:to>
                                    </p:set>
                                    <p:animEffect transition="in" filter="fade">
                                      <p:cBhvr>
                                        <p:cTn id="50" dur="500"/>
                                        <p:tgtEl>
                                          <p:spTgt spid="20">
                                            <p:txEl>
                                              <p:pRg st="0" end="0"/>
                                            </p:txEl>
                                          </p:spTgt>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22">
                                            <p:txEl>
                                              <p:pRg st="0" end="0"/>
                                            </p:txEl>
                                          </p:spTgt>
                                        </p:tgtEl>
                                        <p:attrNameLst>
                                          <p:attrName>style.visibility</p:attrName>
                                        </p:attrNameLst>
                                      </p:cBhvr>
                                      <p:to>
                                        <p:strVal val="visible"/>
                                      </p:to>
                                    </p:set>
                                    <p:animEffect transition="in" filter="fade">
                                      <p:cBhvr>
                                        <p:cTn id="54" dur="500"/>
                                        <p:tgtEl>
                                          <p:spTgt spid="22">
                                            <p:txEl>
                                              <p:pRg st="0" end="0"/>
                                            </p:txEl>
                                          </p:spTgt>
                                        </p:tgtEl>
                                      </p:cBhvr>
                                    </p:animEffect>
                                  </p:childTnLst>
                                </p:cTn>
                              </p:par>
                            </p:childTnLst>
                          </p:cTn>
                        </p:par>
                        <p:par>
                          <p:cTn id="55" fill="hold">
                            <p:stCondLst>
                              <p:cond delay="5500"/>
                            </p:stCondLst>
                            <p:childTnLst>
                              <p:par>
                                <p:cTn id="56" presetID="10" presetClass="entr" presetSubtype="0" fill="hold" grpId="0" nodeType="afterEffect">
                                  <p:stCondLst>
                                    <p:cond delay="0"/>
                                  </p:stCondLst>
                                  <p:childTnLst>
                                    <p:set>
                                      <p:cBhvr>
                                        <p:cTn id="57" dur="1" fill="hold">
                                          <p:stCondLst>
                                            <p:cond delay="0"/>
                                          </p:stCondLst>
                                        </p:cTn>
                                        <p:tgtEl>
                                          <p:spTgt spid="23">
                                            <p:txEl>
                                              <p:pRg st="0" end="0"/>
                                            </p:txEl>
                                          </p:spTgt>
                                        </p:tgtEl>
                                        <p:attrNameLst>
                                          <p:attrName>style.visibility</p:attrName>
                                        </p:attrNameLst>
                                      </p:cBhvr>
                                      <p:to>
                                        <p:strVal val="visible"/>
                                      </p:to>
                                    </p:set>
                                    <p:animEffect transition="in" filter="fade">
                                      <p:cBhvr>
                                        <p:cTn id="5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B49D6A-AF94-0549-931B-5A290425460E}"/>
              </a:ext>
            </a:extLst>
          </p:cNvPr>
          <p:cNvSpPr>
            <a:spLocks noGrp="1"/>
          </p:cNvSpPr>
          <p:nvPr>
            <p:ph type="title"/>
          </p:nvPr>
        </p:nvSpPr>
        <p:spPr>
          <a:xfrm>
            <a:off x="1919536" y="365125"/>
            <a:ext cx="9434264"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14B5141-A45F-8E45-A8BD-576D090FF3E3}"/>
              </a:ext>
            </a:extLst>
          </p:cNvPr>
          <p:cNvSpPr>
            <a:spLocks noGrp="1"/>
          </p:cNvSpPr>
          <p:nvPr>
            <p:ph type="body" idx="1"/>
          </p:nvPr>
        </p:nvSpPr>
        <p:spPr>
          <a:xfrm>
            <a:off x="1919536" y="1825625"/>
            <a:ext cx="9434264" cy="4351338"/>
          </a:xfrm>
          <a:prstGeom prst="rect">
            <a:avLst/>
          </a:prstGeom>
        </p:spPr>
        <p:txBody>
          <a:bodyPr vert="horz" lIns="91440" tIns="45720" rIns="91440" bIns="45720" rtlCol="0">
            <a:normAutofit/>
          </a:bodyPr>
          <a:lstStyle/>
          <a:p>
            <a:pPr lvl="0"/>
            <a:r>
              <a:rPr lang="en-GB" dirty="0"/>
              <a:t>Click to edit Master text styles</a:t>
            </a:r>
          </a:p>
          <a:p>
            <a:pPr lvl="0"/>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8250320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8" r:id="rId4"/>
    <p:sldLayoutId id="2147483656" r:id="rId5"/>
    <p:sldLayoutId id="2147483657" r:id="rId6"/>
    <p:sldLayoutId id="2147483652" r:id="rId7"/>
    <p:sldLayoutId id="2147483653" r:id="rId8"/>
    <p:sldLayoutId id="2147483661" r:id="rId9"/>
    <p:sldLayoutId id="2147483660" r:id="rId10"/>
    <p:sldLayoutId id="2147483659" r:id="rId11"/>
    <p:sldLayoutId id="2147483654" r:id="rId12"/>
    <p:sldLayoutId id="2147483655" r:id="rId13"/>
    <p:sldLayoutId id="2147483662" r:id="rId14"/>
  </p:sldLayoutIdLst>
  <p:txStyles>
    <p:titleStyle>
      <a:lvl1pPr algn="l" defTabSz="914400" rtl="0" eaLnBrk="1" latinLnBrk="0" hangingPunct="1">
        <a:lnSpc>
          <a:spcPct val="90000"/>
        </a:lnSpc>
        <a:spcBef>
          <a:spcPct val="0"/>
        </a:spcBef>
        <a:buNone/>
        <a:defRPr sz="4000" b="0" i="0" kern="1200">
          <a:solidFill>
            <a:srgbClr val="039182"/>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39182"/>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rgbClr val="039182"/>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39182"/>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3.sv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hyperlink" Target="https://www.tantilink.net/2017/02/come-non-ricevere-telefonate.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5.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hyperlink" Target="https://www.flickr.com/photos/23240330@N03/23414011364"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56.jpeg"/><Relationship Id="rId7" Type="http://schemas.openxmlformats.org/officeDocument/2006/relationships/diagramQuickStyle" Target="../diagrams/quickStyle6.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hyperlink" Target="https://seafoodecosystem.org/seafood-tools" TargetMode="External"/><Relationship Id="rId9" Type="http://schemas.microsoft.com/office/2007/relationships/diagramDrawing" Target="../diagrams/drawing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81.png"/><Relationship Id="rId5" Type="http://schemas.openxmlformats.org/officeDocument/2006/relationships/image" Target="../media/image4.png"/><Relationship Id="rId4" Type="http://schemas.openxmlformats.org/officeDocument/2006/relationships/image" Target="../media/image8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support@redmoorhealth.co.uk" TargetMode="External"/><Relationship Id="rId1" Type="http://schemas.openxmlformats.org/officeDocument/2006/relationships/slideLayout" Target="../slideLayouts/slideLayout14.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hyperlink" Target="https://teams.microsoft.com/registration/7zHYsigClEaueEFz-XSUrQ,o-mdJ05ogkqhC3X1bcag7A,qJhGSGe1oUSwxCgePMfoNA,u7U9R0JdVUynn2BkMHH0_A,SgNzDkkHMUGBDa-rjUlQVA,5wsrV9ZAmUOAJUApNwaQiA?mode=read&amp;tenantId=b2d831ef-0228-4694-ae78-4173f97494ad" TargetMode="External"/><Relationship Id="rId7" Type="http://schemas.openxmlformats.org/officeDocument/2006/relationships/hyperlink" Target="https://www.redmoorhealth.co.uk/cms/se-workshop.html" TargetMode="External"/><Relationship Id="rId2" Type="http://schemas.openxmlformats.org/officeDocument/2006/relationships/hyperlink" Target="mailto:support@redmoorhealth.co.uk" TargetMode="External"/><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hyperlink" Target="https://teams.microsoft.com/registration/7zHYsigClEaueEFz-XSUrQ,o-mdJ05ogkqhC3X1bcag7A,qJhGSGe1oUSwxCgePMfoNA,WGWJkE8L_EOywOMyfH5D8w,_Zp0KUF4cE6bqi265CXAMA,EDLaQSBH00G02fqdtnPLnA?mode=read&amp;tenantId=b2d831ef-0228-4694-ae78-4173f97494ad"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hyperlink" Target="https://technofaq.org/posts/2020/02/important-information-about-advanced-telecom-system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hyperlink" Target="http://holamormon3.blogspot.com/" TargetMode="External"/><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6.jpeg"/><Relationship Id="rId7" Type="http://schemas.openxmlformats.org/officeDocument/2006/relationships/diagramQuickStyle" Target="../diagrams/quickStyle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7.png"/><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AA6EEE-4AA0-CF49-AAD2-8A743185FC08}"/>
              </a:ext>
            </a:extLst>
          </p:cNvPr>
          <p:cNvSpPr>
            <a:spLocks noGrp="1"/>
          </p:cNvSpPr>
          <p:nvPr>
            <p:ph type="body" sz="half" idx="11"/>
          </p:nvPr>
        </p:nvSpPr>
        <p:spPr/>
        <p:txBody>
          <a:bodyPr/>
          <a:lstStyle/>
          <a:p>
            <a:r>
              <a:rPr lang="en-GB" sz="3200" dirty="0">
                <a:effectLst>
                  <a:outerShdw blurRad="50800" dist="25400" dir="2820000" algn="ctr" rotWithShape="0">
                    <a:schemeClr val="tx1">
                      <a:alpha val="16887"/>
                    </a:schemeClr>
                  </a:outerShdw>
                </a:effectLst>
              </a:rPr>
              <a:t>Advanced Telephony</a:t>
            </a:r>
            <a:endParaRPr lang="en-US" sz="3200" dirty="0"/>
          </a:p>
        </p:txBody>
      </p:sp>
      <p:sp>
        <p:nvSpPr>
          <p:cNvPr id="4" name="Text Placeholder 3">
            <a:extLst>
              <a:ext uri="{FF2B5EF4-FFF2-40B4-BE49-F238E27FC236}">
                <a16:creationId xmlns:a16="http://schemas.microsoft.com/office/drawing/2014/main" id="{94265E7B-22CF-A748-8576-8B0E0D0BECBB}"/>
              </a:ext>
            </a:extLst>
          </p:cNvPr>
          <p:cNvSpPr>
            <a:spLocks noGrp="1"/>
          </p:cNvSpPr>
          <p:nvPr>
            <p:ph type="body" sz="half" idx="13"/>
          </p:nvPr>
        </p:nvSpPr>
        <p:spPr/>
        <p:txBody>
          <a:bodyPr/>
          <a:lstStyle/>
          <a:p>
            <a:r>
              <a:rPr lang="en-US" sz="1600" dirty="0"/>
              <a:t>February 2023</a:t>
            </a:r>
          </a:p>
          <a:p>
            <a:endParaRPr lang="en-US" dirty="0"/>
          </a:p>
          <a:p>
            <a:endParaRPr lang="en-US" dirty="0"/>
          </a:p>
          <a:p>
            <a:endParaRPr lang="en-US" dirty="0"/>
          </a:p>
        </p:txBody>
      </p:sp>
    </p:spTree>
    <p:extLst>
      <p:ext uri="{BB962C8B-B14F-4D97-AF65-F5344CB8AC3E}">
        <p14:creationId xmlns:p14="http://schemas.microsoft.com/office/powerpoint/2010/main" val="37465354"/>
      </p:ext>
    </p:extLst>
  </p:cSld>
  <p:clrMapOvr>
    <a:masterClrMapping/>
  </p:clrMapOvr>
  <mc:AlternateContent xmlns:mc="http://schemas.openxmlformats.org/markup-compatibility/2006" xmlns:p14="http://schemas.microsoft.com/office/powerpoint/2010/main">
    <mc:Choice Requires="p14">
      <p:transition spd="med" p14:dur="700" advTm="6752">
        <p:fade/>
      </p:transition>
    </mc:Choice>
    <mc:Fallback xmlns="">
      <p:transition spd="med" advTm="6752">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47F632-487E-2967-8011-B73A381CEC1C}"/>
              </a:ext>
            </a:extLst>
          </p:cNvPr>
          <p:cNvSpPr>
            <a:spLocks noGrp="1"/>
          </p:cNvSpPr>
          <p:nvPr>
            <p:ph type="body" sz="half" idx="2"/>
          </p:nvPr>
        </p:nvSpPr>
        <p:spPr>
          <a:xfrm>
            <a:off x="2567608" y="1916832"/>
            <a:ext cx="8843509" cy="4229051"/>
          </a:xfrm>
        </p:spPr>
        <p:txBody>
          <a:bodyPr>
            <a:normAutofit/>
          </a:bodyPr>
          <a:lstStyle/>
          <a:p>
            <a:pPr marL="285750" indent="-285750">
              <a:buFont typeface="Arial" panose="020B0604020202020204" pitchFamily="34" charset="0"/>
              <a:buChar char="•"/>
            </a:pPr>
            <a:r>
              <a:rPr lang="en-GB" dirty="0"/>
              <a:t>Tend to focus on clinical capacity</a:t>
            </a:r>
          </a:p>
          <a:p>
            <a:pPr marL="285750" indent="-285750">
              <a:buFont typeface="Arial" panose="020B0604020202020204" pitchFamily="34" charset="0"/>
              <a:buChar char="•"/>
            </a:pPr>
            <a:r>
              <a:rPr lang="en-GB" dirty="0"/>
              <a:t>Look at staff capacity as a whole</a:t>
            </a:r>
          </a:p>
          <a:p>
            <a:pPr marL="285750" indent="-285750">
              <a:buFont typeface="Arial" panose="020B0604020202020204" pitchFamily="34" charset="0"/>
              <a:buChar char="•"/>
            </a:pPr>
            <a:r>
              <a:rPr lang="en-GB" dirty="0"/>
              <a:t>Risks of rushing</a:t>
            </a:r>
          </a:p>
          <a:p>
            <a:endParaRPr lang="en-GB" dirty="0"/>
          </a:p>
          <a:p>
            <a:pPr algn="l"/>
            <a:r>
              <a:rPr lang="en-GB" sz="1800" b="1" i="0" dirty="0">
                <a:solidFill>
                  <a:srgbClr val="373C43"/>
                </a:solidFill>
                <a:effectLst/>
                <a:latin typeface="Poppins" panose="00000500000000000000" pitchFamily="2" charset="0"/>
                <a:cs typeface="Poppins" panose="00000500000000000000" pitchFamily="2" charset="0"/>
              </a:rPr>
              <a:t>How NOT to Calculate Staff Numbers!</a:t>
            </a:r>
          </a:p>
          <a:p>
            <a:r>
              <a:rPr lang="en-GB" dirty="0">
                <a:solidFill>
                  <a:srgbClr val="373C43"/>
                </a:solidFill>
                <a:latin typeface="Poppins" panose="00000500000000000000" pitchFamily="2" charset="0"/>
                <a:cs typeface="Poppins" panose="00000500000000000000" pitchFamily="2" charset="0"/>
              </a:rPr>
              <a:t>Don’t</a:t>
            </a:r>
            <a:r>
              <a:rPr lang="en-GB" b="0" i="0" dirty="0">
                <a:solidFill>
                  <a:srgbClr val="373C43"/>
                </a:solidFill>
                <a:effectLst/>
                <a:latin typeface="Poppins" panose="00000500000000000000" pitchFamily="2" charset="0"/>
                <a:cs typeface="Poppins" panose="00000500000000000000" pitchFamily="2" charset="0"/>
              </a:rPr>
              <a:t> divide the total number of call minutes by the number of hours in a day or by the number of phones available.</a:t>
            </a:r>
          </a:p>
          <a:p>
            <a:endParaRPr lang="en-GB" dirty="0">
              <a:solidFill>
                <a:srgbClr val="373C43"/>
              </a:solidFill>
              <a:latin typeface="Poppins" panose="00000500000000000000" pitchFamily="2" charset="0"/>
              <a:cs typeface="Poppins" panose="00000500000000000000" pitchFamily="2" charset="0"/>
            </a:endParaRPr>
          </a:p>
          <a:p>
            <a:r>
              <a:rPr lang="en-GB" sz="1800" b="1" dirty="0">
                <a:solidFill>
                  <a:srgbClr val="373C43"/>
                </a:solidFill>
                <a:latin typeface="Poppins" panose="00000500000000000000" pitchFamily="2" charset="0"/>
                <a:cs typeface="Poppins" panose="00000500000000000000" pitchFamily="2" charset="0"/>
              </a:rPr>
              <a:t>Use call centre techniques - Erlang Calculator</a:t>
            </a:r>
          </a:p>
          <a:p>
            <a:r>
              <a:rPr lang="en-GB" dirty="0">
                <a:solidFill>
                  <a:srgbClr val="373C43"/>
                </a:solidFill>
                <a:latin typeface="Poppins" panose="00000500000000000000" pitchFamily="2" charset="0"/>
                <a:cs typeface="Poppins" panose="00000500000000000000" pitchFamily="2" charset="0"/>
              </a:rPr>
              <a:t>A mathematical calculation that allows you to calculate the number of staff that you need for a given number of calls, to meet a given service level. </a:t>
            </a:r>
          </a:p>
          <a:p>
            <a:endParaRPr lang="en-GB" dirty="0">
              <a:solidFill>
                <a:srgbClr val="373C43"/>
              </a:solidFill>
              <a:latin typeface="Open Sans" panose="020B0606030504020204" pitchFamily="34" charset="0"/>
            </a:endParaRPr>
          </a:p>
          <a:p>
            <a:endParaRPr lang="en-GB" dirty="0"/>
          </a:p>
          <a:p>
            <a:endParaRPr lang="en-GB" dirty="0"/>
          </a:p>
        </p:txBody>
      </p:sp>
      <p:sp>
        <p:nvSpPr>
          <p:cNvPr id="3" name="Title 2">
            <a:extLst>
              <a:ext uri="{FF2B5EF4-FFF2-40B4-BE49-F238E27FC236}">
                <a16:creationId xmlns:a16="http://schemas.microsoft.com/office/drawing/2014/main" id="{CE269DCB-76DA-04B6-4E5A-36AFAADD9768}"/>
              </a:ext>
            </a:extLst>
          </p:cNvPr>
          <p:cNvSpPr>
            <a:spLocks noGrp="1"/>
          </p:cNvSpPr>
          <p:nvPr>
            <p:ph type="title"/>
          </p:nvPr>
        </p:nvSpPr>
        <p:spPr/>
        <p:txBody>
          <a:bodyPr/>
          <a:lstStyle/>
          <a:p>
            <a:r>
              <a:rPr lang="en-GB" dirty="0"/>
              <a:t>Assessing Staff Capacity</a:t>
            </a:r>
          </a:p>
        </p:txBody>
      </p:sp>
      <p:sp>
        <p:nvSpPr>
          <p:cNvPr id="4" name="Text Placeholder 3">
            <a:extLst>
              <a:ext uri="{FF2B5EF4-FFF2-40B4-BE49-F238E27FC236}">
                <a16:creationId xmlns:a16="http://schemas.microsoft.com/office/drawing/2014/main" id="{10412A51-A8F2-6CD2-C4F4-035FA1911F76}"/>
              </a:ext>
            </a:extLst>
          </p:cNvPr>
          <p:cNvSpPr>
            <a:spLocks noGrp="1"/>
          </p:cNvSpPr>
          <p:nvPr>
            <p:ph type="body" sz="half" idx="10"/>
          </p:nvPr>
        </p:nvSpPr>
        <p:spPr/>
        <p:txBody>
          <a:bodyPr/>
          <a:lstStyle/>
          <a:p>
            <a:r>
              <a:rPr lang="en-GB" dirty="0"/>
              <a:t>Not all about the clinical staff</a:t>
            </a:r>
          </a:p>
        </p:txBody>
      </p:sp>
      <p:pic>
        <p:nvPicPr>
          <p:cNvPr id="11266" name="Picture 2" descr="The Breakdown of Why We Need Call Centers">
            <a:extLst>
              <a:ext uri="{FF2B5EF4-FFF2-40B4-BE49-F238E27FC236}">
                <a16:creationId xmlns:a16="http://schemas.microsoft.com/office/drawing/2014/main" id="{A9506F98-CE7F-B91B-A41A-D40AA01A2FD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841212" y="1772814"/>
            <a:ext cx="2797104" cy="1866176"/>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Business Growth with solid fill">
            <a:extLst>
              <a:ext uri="{FF2B5EF4-FFF2-40B4-BE49-F238E27FC236}">
                <a16:creationId xmlns:a16="http://schemas.microsoft.com/office/drawing/2014/main" id="{593F9C19-8195-1839-27F1-BB4A991708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26958" y="5314487"/>
            <a:ext cx="1662792" cy="1662792"/>
          </a:xfrm>
          <a:prstGeom prst="rect">
            <a:avLst/>
          </a:prstGeom>
        </p:spPr>
      </p:pic>
    </p:spTree>
    <p:extLst>
      <p:ext uri="{BB962C8B-B14F-4D97-AF65-F5344CB8AC3E}">
        <p14:creationId xmlns:p14="http://schemas.microsoft.com/office/powerpoint/2010/main" val="802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5746E3-BBA1-5941-1419-296EC6718E7E}"/>
              </a:ext>
            </a:extLst>
          </p:cNvPr>
          <p:cNvSpPr>
            <a:spLocks noGrp="1"/>
          </p:cNvSpPr>
          <p:nvPr>
            <p:ph type="body" sz="half" idx="2"/>
          </p:nvPr>
        </p:nvSpPr>
        <p:spPr>
          <a:xfrm>
            <a:off x="2567608" y="1916833"/>
            <a:ext cx="3312367" cy="1512168"/>
          </a:xfrm>
        </p:spPr>
        <p:txBody>
          <a:bodyPr>
            <a:normAutofit/>
          </a:bodyPr>
          <a:lstStyle/>
          <a:p>
            <a:r>
              <a:rPr lang="en-GB" dirty="0"/>
              <a:t>8:30 – 9:30</a:t>
            </a:r>
          </a:p>
          <a:p>
            <a:r>
              <a:rPr lang="en-GB" dirty="0"/>
              <a:t>100 calls </a:t>
            </a:r>
          </a:p>
          <a:p>
            <a:r>
              <a:rPr lang="en-GB" dirty="0"/>
              <a:t>Answer 80% within 1 minute </a:t>
            </a:r>
          </a:p>
          <a:p>
            <a:r>
              <a:rPr lang="en-GB" dirty="0"/>
              <a:t>20% Absence</a:t>
            </a:r>
          </a:p>
          <a:p>
            <a:endParaRPr lang="en-GB" dirty="0"/>
          </a:p>
          <a:p>
            <a:endParaRPr lang="en-GB" dirty="0"/>
          </a:p>
        </p:txBody>
      </p:sp>
      <p:sp>
        <p:nvSpPr>
          <p:cNvPr id="3" name="Title 2">
            <a:extLst>
              <a:ext uri="{FF2B5EF4-FFF2-40B4-BE49-F238E27FC236}">
                <a16:creationId xmlns:a16="http://schemas.microsoft.com/office/drawing/2014/main" id="{D585245D-E110-A280-3093-3CE5BA2699A1}"/>
              </a:ext>
            </a:extLst>
          </p:cNvPr>
          <p:cNvSpPr>
            <a:spLocks noGrp="1"/>
          </p:cNvSpPr>
          <p:nvPr>
            <p:ph type="title"/>
          </p:nvPr>
        </p:nvSpPr>
        <p:spPr/>
        <p:txBody>
          <a:bodyPr/>
          <a:lstStyle/>
          <a:p>
            <a:r>
              <a:rPr lang="en-GB" dirty="0"/>
              <a:t>Erlang Example</a:t>
            </a:r>
          </a:p>
        </p:txBody>
      </p:sp>
      <p:pic>
        <p:nvPicPr>
          <p:cNvPr id="6" name="Picture 5" descr="Graphical user interface, text, application&#10;&#10;Description automatically generated">
            <a:extLst>
              <a:ext uri="{FF2B5EF4-FFF2-40B4-BE49-F238E27FC236}">
                <a16:creationId xmlns:a16="http://schemas.microsoft.com/office/drawing/2014/main" id="{EB33BC92-6662-F957-984B-7A4DB53AE375}"/>
              </a:ext>
            </a:extLst>
          </p:cNvPr>
          <p:cNvPicPr>
            <a:picLocks noChangeAspect="1"/>
          </p:cNvPicPr>
          <p:nvPr/>
        </p:nvPicPr>
        <p:blipFill rotWithShape="1">
          <a:blip r:embed="rId3"/>
          <a:srcRect l="8042" t="38334" r="27611" b="41600"/>
          <a:stretch/>
        </p:blipFill>
        <p:spPr>
          <a:xfrm>
            <a:off x="1514442" y="3645024"/>
            <a:ext cx="4985403" cy="1744679"/>
          </a:xfrm>
          <a:prstGeom prst="rect">
            <a:avLst/>
          </a:prstGeom>
        </p:spPr>
      </p:pic>
      <p:pic>
        <p:nvPicPr>
          <p:cNvPr id="8" name="Picture 7" descr="Table&#10;&#10;Description automatically generated">
            <a:extLst>
              <a:ext uri="{FF2B5EF4-FFF2-40B4-BE49-F238E27FC236}">
                <a16:creationId xmlns:a16="http://schemas.microsoft.com/office/drawing/2014/main" id="{C82CB251-D9A1-EAE2-D389-E2415FB22567}"/>
              </a:ext>
            </a:extLst>
          </p:cNvPr>
          <p:cNvPicPr>
            <a:picLocks noChangeAspect="1"/>
          </p:cNvPicPr>
          <p:nvPr/>
        </p:nvPicPr>
        <p:blipFill>
          <a:blip r:embed="rId4"/>
          <a:stretch>
            <a:fillRect/>
          </a:stretch>
        </p:blipFill>
        <p:spPr>
          <a:xfrm>
            <a:off x="6331487" y="2003646"/>
            <a:ext cx="5829300" cy="3657600"/>
          </a:xfrm>
          <a:prstGeom prst="rect">
            <a:avLst/>
          </a:prstGeom>
        </p:spPr>
      </p:pic>
      <p:sp>
        <p:nvSpPr>
          <p:cNvPr id="7" name="Text Placeholder 1">
            <a:extLst>
              <a:ext uri="{FF2B5EF4-FFF2-40B4-BE49-F238E27FC236}">
                <a16:creationId xmlns:a16="http://schemas.microsoft.com/office/drawing/2014/main" id="{4F932D78-441B-4F99-D4A6-138CEC68DB39}"/>
              </a:ext>
            </a:extLst>
          </p:cNvPr>
          <p:cNvSpPr txBox="1">
            <a:spLocks/>
          </p:cNvSpPr>
          <p:nvPr/>
        </p:nvSpPr>
        <p:spPr>
          <a:xfrm>
            <a:off x="2546035" y="5345832"/>
            <a:ext cx="3312367" cy="1512168"/>
          </a:xfrm>
          <a:prstGeom prst="rect">
            <a:avLst/>
          </a:prstGeom>
        </p:spPr>
        <p:txBody>
          <a:bodyPr vert="horz" lIns="91440" tIns="45720" rIns="91440" bIns="45720" rtlCol="0">
            <a:normAutofit/>
          </a:bodyPr>
          <a:lstStyle>
            <a:lvl1pPr marL="0" marR="0" indent="0" algn="l" defTabSz="914400" rtl="0" eaLnBrk="1" fontAlgn="auto" latinLnBrk="0" hangingPunct="1">
              <a:lnSpc>
                <a:spcPts val="2020"/>
              </a:lnSpc>
              <a:spcBef>
                <a:spcPts val="1000"/>
              </a:spcBef>
              <a:spcAft>
                <a:spcPts val="0"/>
              </a:spcAft>
              <a:buClrTx/>
              <a:buSzTx/>
              <a:buFont typeface="Arial" panose="020B0604020202020204" pitchFamily="34" charset="0"/>
              <a:buNone/>
              <a:tabLst/>
              <a:defRPr sz="1600" b="0" i="0" kern="1200">
                <a:solidFill>
                  <a:schemeClr val="tx1"/>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rgbClr val="039182"/>
                </a:solidFill>
                <a:latin typeface="Poppins" pitchFamily="2" charset="77"/>
                <a:ea typeface="+mn-ea"/>
                <a:cs typeface="Poppins" pitchFamily="2" charset="77"/>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rgbClr val="039182"/>
                </a:solidFill>
                <a:latin typeface="Poppins" pitchFamily="2" charset="77"/>
                <a:ea typeface="+mn-ea"/>
                <a:cs typeface="Poppins" pitchFamily="2" charset="77"/>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1"/>
                </a:solidFill>
                <a:latin typeface="Poppins" pitchFamily="2" charset="77"/>
                <a:ea typeface="+mn-ea"/>
                <a:cs typeface="Poppins" pitchFamily="2" charset="77"/>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1"/>
                </a:solidFill>
                <a:latin typeface="Poppins" pitchFamily="2" charset="77"/>
                <a:ea typeface="+mn-ea"/>
                <a:cs typeface="Poppins" pitchFamily="2" charset="77"/>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dirty="0"/>
              <a:t>50 Calls would still require 4 call handlers</a:t>
            </a:r>
          </a:p>
          <a:p>
            <a:endParaRPr lang="en-GB" dirty="0"/>
          </a:p>
          <a:p>
            <a:endParaRPr lang="en-GB" dirty="0"/>
          </a:p>
        </p:txBody>
      </p:sp>
    </p:spTree>
    <p:extLst>
      <p:ext uri="{BB962C8B-B14F-4D97-AF65-F5344CB8AC3E}">
        <p14:creationId xmlns:p14="http://schemas.microsoft.com/office/powerpoint/2010/main" val="325374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C7986B-8BC4-54B7-E0D7-7489CDA4365E}"/>
              </a:ext>
            </a:extLst>
          </p:cNvPr>
          <p:cNvSpPr>
            <a:spLocks noGrp="1"/>
          </p:cNvSpPr>
          <p:nvPr>
            <p:ph type="body" sz="half" idx="12"/>
          </p:nvPr>
        </p:nvSpPr>
        <p:spPr>
          <a:xfrm>
            <a:off x="7990" y="2708920"/>
            <a:ext cx="6736082" cy="917664"/>
          </a:xfrm>
        </p:spPr>
        <p:txBody>
          <a:bodyPr/>
          <a:lstStyle/>
          <a:p>
            <a:r>
              <a:rPr lang="en-GB" dirty="0"/>
              <a:t>Staff </a:t>
            </a:r>
          </a:p>
        </p:txBody>
      </p:sp>
      <p:sp>
        <p:nvSpPr>
          <p:cNvPr id="3" name="Text Placeholder 2">
            <a:extLst>
              <a:ext uri="{FF2B5EF4-FFF2-40B4-BE49-F238E27FC236}">
                <a16:creationId xmlns:a16="http://schemas.microsoft.com/office/drawing/2014/main" id="{78D79222-D966-E4D3-F53F-9399895E772C}"/>
              </a:ext>
            </a:extLst>
          </p:cNvPr>
          <p:cNvSpPr>
            <a:spLocks noGrp="1"/>
          </p:cNvSpPr>
          <p:nvPr>
            <p:ph type="body" sz="half" idx="13"/>
          </p:nvPr>
        </p:nvSpPr>
        <p:spPr>
          <a:xfrm>
            <a:off x="6744072" y="2708920"/>
            <a:ext cx="5447928" cy="917664"/>
          </a:xfrm>
        </p:spPr>
        <p:txBody>
          <a:bodyPr>
            <a:noAutofit/>
          </a:bodyPr>
          <a:lstStyle/>
          <a:p>
            <a:r>
              <a:rPr lang="en-GB" dirty="0"/>
              <a:t>Training</a:t>
            </a:r>
          </a:p>
        </p:txBody>
      </p:sp>
    </p:spTree>
    <p:extLst>
      <p:ext uri="{BB962C8B-B14F-4D97-AF65-F5344CB8AC3E}">
        <p14:creationId xmlns:p14="http://schemas.microsoft.com/office/powerpoint/2010/main" val="321928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8F108B-461D-5497-9CBE-65E39962F06B}"/>
              </a:ext>
            </a:extLst>
          </p:cNvPr>
          <p:cNvSpPr>
            <a:spLocks noGrp="1"/>
          </p:cNvSpPr>
          <p:nvPr>
            <p:ph type="title"/>
          </p:nvPr>
        </p:nvSpPr>
        <p:spPr/>
        <p:txBody>
          <a:bodyPr/>
          <a:lstStyle/>
          <a:p>
            <a:r>
              <a:rPr lang="en-GB" dirty="0"/>
              <a:t>Staff Training</a:t>
            </a:r>
          </a:p>
        </p:txBody>
      </p:sp>
      <p:sp>
        <p:nvSpPr>
          <p:cNvPr id="7" name="Text Placeholder 6">
            <a:extLst>
              <a:ext uri="{FF2B5EF4-FFF2-40B4-BE49-F238E27FC236}">
                <a16:creationId xmlns:a16="http://schemas.microsoft.com/office/drawing/2014/main" id="{B49882C8-3DA6-FBA1-A590-4A458CB315FC}"/>
              </a:ext>
            </a:extLst>
          </p:cNvPr>
          <p:cNvSpPr>
            <a:spLocks noGrp="1"/>
          </p:cNvSpPr>
          <p:nvPr>
            <p:ph type="body" sz="half" idx="10"/>
          </p:nvPr>
        </p:nvSpPr>
        <p:spPr>
          <a:xfrm>
            <a:off x="2567608" y="1066056"/>
            <a:ext cx="6048672" cy="432042"/>
          </a:xfrm>
        </p:spPr>
        <p:txBody>
          <a:bodyPr>
            <a:noAutofit/>
          </a:bodyPr>
          <a:lstStyle/>
          <a:p>
            <a:r>
              <a:rPr lang="en-GB" sz="1600" dirty="0"/>
              <a:t>The phone system is the largest IT expenditure in most practices need to ensure getting return on investment!</a:t>
            </a:r>
          </a:p>
        </p:txBody>
      </p:sp>
      <p:graphicFrame>
        <p:nvGraphicFramePr>
          <p:cNvPr id="4" name="Text Placeholder 3">
            <a:extLst>
              <a:ext uri="{FF2B5EF4-FFF2-40B4-BE49-F238E27FC236}">
                <a16:creationId xmlns:a16="http://schemas.microsoft.com/office/drawing/2014/main" id="{DF7DDAB0-AB3C-8E9A-85A9-7D5F6320406E}"/>
              </a:ext>
            </a:extLst>
          </p:cNvPr>
          <p:cNvGraphicFramePr/>
          <p:nvPr>
            <p:extLst>
              <p:ext uri="{D42A27DB-BD31-4B8C-83A1-F6EECF244321}">
                <p14:modId xmlns:p14="http://schemas.microsoft.com/office/powerpoint/2010/main" val="351204742"/>
              </p:ext>
            </p:extLst>
          </p:nvPr>
        </p:nvGraphicFramePr>
        <p:xfrm>
          <a:off x="2567608" y="1788226"/>
          <a:ext cx="8055968" cy="4449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A picture containing computer, computer, indoor&#10;&#10;Description automatically generated">
            <a:extLst>
              <a:ext uri="{FF2B5EF4-FFF2-40B4-BE49-F238E27FC236}">
                <a16:creationId xmlns:a16="http://schemas.microsoft.com/office/drawing/2014/main" id="{9374796F-1513-B8EF-8018-C1CEAF20C604}"/>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7536160" y="4833003"/>
            <a:ext cx="2353444" cy="1563733"/>
          </a:xfrm>
          <a:prstGeom prst="rect">
            <a:avLst/>
          </a:prstGeom>
        </p:spPr>
      </p:pic>
    </p:spTree>
    <p:extLst>
      <p:ext uri="{BB962C8B-B14F-4D97-AF65-F5344CB8AC3E}">
        <p14:creationId xmlns:p14="http://schemas.microsoft.com/office/powerpoint/2010/main" val="129507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C7986B-8BC4-54B7-E0D7-7489CDA4365E}"/>
              </a:ext>
            </a:extLst>
          </p:cNvPr>
          <p:cNvSpPr>
            <a:spLocks noGrp="1"/>
          </p:cNvSpPr>
          <p:nvPr>
            <p:ph type="body" sz="half" idx="12"/>
          </p:nvPr>
        </p:nvSpPr>
        <p:spPr>
          <a:xfrm>
            <a:off x="7990" y="2708920"/>
            <a:ext cx="5943994" cy="917664"/>
          </a:xfrm>
        </p:spPr>
        <p:txBody>
          <a:bodyPr/>
          <a:lstStyle/>
          <a:p>
            <a:r>
              <a:rPr lang="en-GB" dirty="0"/>
              <a:t>Complaints  </a:t>
            </a:r>
          </a:p>
        </p:txBody>
      </p:sp>
      <p:sp>
        <p:nvSpPr>
          <p:cNvPr id="3" name="Text Placeholder 2">
            <a:extLst>
              <a:ext uri="{FF2B5EF4-FFF2-40B4-BE49-F238E27FC236}">
                <a16:creationId xmlns:a16="http://schemas.microsoft.com/office/drawing/2014/main" id="{78D79222-D966-E4D3-F53F-9399895E772C}"/>
              </a:ext>
            </a:extLst>
          </p:cNvPr>
          <p:cNvSpPr>
            <a:spLocks noGrp="1"/>
          </p:cNvSpPr>
          <p:nvPr>
            <p:ph type="body" sz="half" idx="13"/>
          </p:nvPr>
        </p:nvSpPr>
        <p:spPr>
          <a:xfrm>
            <a:off x="6096000" y="2708920"/>
            <a:ext cx="6096000" cy="917664"/>
          </a:xfrm>
        </p:spPr>
        <p:txBody>
          <a:bodyPr>
            <a:noAutofit/>
          </a:bodyPr>
          <a:lstStyle/>
          <a:p>
            <a:r>
              <a:rPr lang="en-GB" dirty="0"/>
              <a:t>Management</a:t>
            </a:r>
          </a:p>
        </p:txBody>
      </p:sp>
    </p:spTree>
    <p:extLst>
      <p:ext uri="{BB962C8B-B14F-4D97-AF65-F5344CB8AC3E}">
        <p14:creationId xmlns:p14="http://schemas.microsoft.com/office/powerpoint/2010/main" val="340610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8F108B-461D-5497-9CBE-65E39962F06B}"/>
              </a:ext>
            </a:extLst>
          </p:cNvPr>
          <p:cNvSpPr>
            <a:spLocks noGrp="1"/>
          </p:cNvSpPr>
          <p:nvPr>
            <p:ph type="title"/>
          </p:nvPr>
        </p:nvSpPr>
        <p:spPr/>
        <p:txBody>
          <a:bodyPr/>
          <a:lstStyle/>
          <a:p>
            <a:r>
              <a:rPr lang="en-GB" dirty="0"/>
              <a:t>Complaints</a:t>
            </a:r>
          </a:p>
        </p:txBody>
      </p:sp>
      <p:graphicFrame>
        <p:nvGraphicFramePr>
          <p:cNvPr id="4" name="Text Placeholder 3">
            <a:extLst>
              <a:ext uri="{FF2B5EF4-FFF2-40B4-BE49-F238E27FC236}">
                <a16:creationId xmlns:a16="http://schemas.microsoft.com/office/drawing/2014/main" id="{DF7DDAB0-AB3C-8E9A-85A9-7D5F6320406E}"/>
              </a:ext>
            </a:extLst>
          </p:cNvPr>
          <p:cNvGraphicFramePr/>
          <p:nvPr>
            <p:extLst>
              <p:ext uri="{D42A27DB-BD31-4B8C-83A1-F6EECF244321}">
                <p14:modId xmlns:p14="http://schemas.microsoft.com/office/powerpoint/2010/main" val="4112723884"/>
              </p:ext>
            </p:extLst>
          </p:nvPr>
        </p:nvGraphicFramePr>
        <p:xfrm>
          <a:off x="2567608" y="1788226"/>
          <a:ext cx="8055968" cy="4449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A picture containing text, sign&#10;&#10;Description automatically generated">
            <a:extLst>
              <a:ext uri="{FF2B5EF4-FFF2-40B4-BE49-F238E27FC236}">
                <a16:creationId xmlns:a16="http://schemas.microsoft.com/office/drawing/2014/main" id="{633AA0DE-194C-BB26-098B-D43F983BA37A}"/>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9048328" y="26177"/>
            <a:ext cx="3003678" cy="1558158"/>
          </a:xfrm>
          <a:prstGeom prst="rect">
            <a:avLst/>
          </a:prstGeom>
        </p:spPr>
      </p:pic>
    </p:spTree>
    <p:extLst>
      <p:ext uri="{BB962C8B-B14F-4D97-AF65-F5344CB8AC3E}">
        <p14:creationId xmlns:p14="http://schemas.microsoft.com/office/powerpoint/2010/main" val="237607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C7986B-8BC4-54B7-E0D7-7489CDA4365E}"/>
              </a:ext>
            </a:extLst>
          </p:cNvPr>
          <p:cNvSpPr>
            <a:spLocks noGrp="1"/>
          </p:cNvSpPr>
          <p:nvPr>
            <p:ph type="body" sz="half" idx="12"/>
          </p:nvPr>
        </p:nvSpPr>
        <p:spPr>
          <a:xfrm>
            <a:off x="7990" y="2708920"/>
            <a:ext cx="5367930" cy="917664"/>
          </a:xfrm>
        </p:spPr>
        <p:txBody>
          <a:bodyPr/>
          <a:lstStyle/>
          <a:p>
            <a:r>
              <a:rPr lang="en-GB" dirty="0"/>
              <a:t>Potential  </a:t>
            </a:r>
          </a:p>
        </p:txBody>
      </p:sp>
      <p:sp>
        <p:nvSpPr>
          <p:cNvPr id="3" name="Text Placeholder 2">
            <a:extLst>
              <a:ext uri="{FF2B5EF4-FFF2-40B4-BE49-F238E27FC236}">
                <a16:creationId xmlns:a16="http://schemas.microsoft.com/office/drawing/2014/main" id="{78D79222-D966-E4D3-F53F-9399895E772C}"/>
              </a:ext>
            </a:extLst>
          </p:cNvPr>
          <p:cNvSpPr>
            <a:spLocks noGrp="1"/>
          </p:cNvSpPr>
          <p:nvPr>
            <p:ph type="body" sz="half" idx="13"/>
          </p:nvPr>
        </p:nvSpPr>
        <p:spPr>
          <a:xfrm>
            <a:off x="5303912" y="2708920"/>
            <a:ext cx="6888088" cy="917664"/>
          </a:xfrm>
        </p:spPr>
        <p:txBody>
          <a:bodyPr>
            <a:noAutofit/>
          </a:bodyPr>
          <a:lstStyle/>
          <a:p>
            <a:r>
              <a:rPr lang="en-GB" dirty="0"/>
              <a:t>Interoperability</a:t>
            </a:r>
          </a:p>
        </p:txBody>
      </p:sp>
    </p:spTree>
    <p:extLst>
      <p:ext uri="{BB962C8B-B14F-4D97-AF65-F5344CB8AC3E}">
        <p14:creationId xmlns:p14="http://schemas.microsoft.com/office/powerpoint/2010/main" val="171383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D00E860C-3752-6E24-547B-D6F530FD7962}"/>
              </a:ext>
            </a:extLst>
          </p:cNvPr>
          <p:cNvPicPr>
            <a:picLocks noChangeAspect="1"/>
          </p:cNvPicPr>
          <p:nvPr/>
        </p:nvPicPr>
        <p:blipFill>
          <a:blip r:embed="rId3">
            <a:alphaModFix amt="50000"/>
            <a:extLst>
              <a:ext uri="{837473B0-CC2E-450A-ABE3-18F120FF3D39}">
                <a1611:picAttrSrcUrl xmlns:a1611="http://schemas.microsoft.com/office/drawing/2016/11/main" r:id="rId4"/>
              </a:ext>
            </a:extLst>
          </a:blip>
          <a:stretch>
            <a:fillRect/>
          </a:stretch>
        </p:blipFill>
        <p:spPr>
          <a:xfrm>
            <a:off x="2709392" y="1676400"/>
            <a:ext cx="7772400" cy="5181600"/>
          </a:xfrm>
          <a:prstGeom prst="rect">
            <a:avLst/>
          </a:prstGeom>
        </p:spPr>
      </p:pic>
      <p:sp>
        <p:nvSpPr>
          <p:cNvPr id="5" name="Title 4">
            <a:extLst>
              <a:ext uri="{FF2B5EF4-FFF2-40B4-BE49-F238E27FC236}">
                <a16:creationId xmlns:a16="http://schemas.microsoft.com/office/drawing/2014/main" id="{B78F108B-461D-5497-9CBE-65E39962F06B}"/>
              </a:ext>
            </a:extLst>
          </p:cNvPr>
          <p:cNvSpPr>
            <a:spLocks noGrp="1"/>
          </p:cNvSpPr>
          <p:nvPr>
            <p:ph type="title"/>
          </p:nvPr>
        </p:nvSpPr>
        <p:spPr/>
        <p:txBody>
          <a:bodyPr/>
          <a:lstStyle/>
          <a:p>
            <a:r>
              <a:rPr lang="en-GB" dirty="0"/>
              <a:t>Interoperability</a:t>
            </a:r>
          </a:p>
        </p:txBody>
      </p:sp>
      <p:graphicFrame>
        <p:nvGraphicFramePr>
          <p:cNvPr id="4" name="Text Placeholder 3">
            <a:extLst>
              <a:ext uri="{FF2B5EF4-FFF2-40B4-BE49-F238E27FC236}">
                <a16:creationId xmlns:a16="http://schemas.microsoft.com/office/drawing/2014/main" id="{DF7DDAB0-AB3C-8E9A-85A9-7D5F6320406E}"/>
              </a:ext>
            </a:extLst>
          </p:cNvPr>
          <p:cNvGraphicFramePr/>
          <p:nvPr>
            <p:extLst>
              <p:ext uri="{D42A27DB-BD31-4B8C-83A1-F6EECF244321}">
                <p14:modId xmlns:p14="http://schemas.microsoft.com/office/powerpoint/2010/main" val="3020829728"/>
              </p:ext>
            </p:extLst>
          </p:nvPr>
        </p:nvGraphicFramePr>
        <p:xfrm>
          <a:off x="2567608" y="1788226"/>
          <a:ext cx="8055968" cy="44490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6502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3166D6-38DA-E70C-A9F3-9305B102DB64}"/>
              </a:ext>
            </a:extLst>
          </p:cNvPr>
          <p:cNvSpPr>
            <a:spLocks noGrp="1"/>
          </p:cNvSpPr>
          <p:nvPr>
            <p:ph type="title"/>
          </p:nvPr>
        </p:nvSpPr>
        <p:spPr/>
        <p:txBody>
          <a:bodyPr/>
          <a:lstStyle/>
          <a:p>
            <a:r>
              <a:rPr lang="en-GB" dirty="0"/>
              <a:t>Other Access Technologies</a:t>
            </a:r>
          </a:p>
        </p:txBody>
      </p:sp>
      <p:sp>
        <p:nvSpPr>
          <p:cNvPr id="9" name="Text Placeholder 8">
            <a:extLst>
              <a:ext uri="{FF2B5EF4-FFF2-40B4-BE49-F238E27FC236}">
                <a16:creationId xmlns:a16="http://schemas.microsoft.com/office/drawing/2014/main" id="{0B6E4E67-C167-1FEF-3092-0016714774B0}"/>
              </a:ext>
            </a:extLst>
          </p:cNvPr>
          <p:cNvSpPr>
            <a:spLocks noGrp="1"/>
          </p:cNvSpPr>
          <p:nvPr>
            <p:ph type="body" sz="half" idx="10"/>
          </p:nvPr>
        </p:nvSpPr>
        <p:spPr>
          <a:xfrm>
            <a:off x="2534331" y="980728"/>
            <a:ext cx="8784976" cy="576062"/>
          </a:xfrm>
        </p:spPr>
        <p:txBody>
          <a:bodyPr>
            <a:normAutofit fontScale="25000" lnSpcReduction="20000"/>
          </a:bodyPr>
          <a:lstStyle/>
          <a:p>
            <a:pPr>
              <a:lnSpc>
                <a:spcPct val="120000"/>
              </a:lnSpc>
            </a:pPr>
            <a:r>
              <a:rPr lang="en-GB" sz="7200" dirty="0"/>
              <a:t>Need to ensure that optimising communication technologies so that complement each other rather than compete!</a:t>
            </a:r>
          </a:p>
          <a:p>
            <a:endParaRPr lang="en-GB" dirty="0"/>
          </a:p>
        </p:txBody>
      </p:sp>
      <p:graphicFrame>
        <p:nvGraphicFramePr>
          <p:cNvPr id="12" name="Text Placeholder 7">
            <a:extLst>
              <a:ext uri="{FF2B5EF4-FFF2-40B4-BE49-F238E27FC236}">
                <a16:creationId xmlns:a16="http://schemas.microsoft.com/office/drawing/2014/main" id="{342DCDE4-2841-315C-EBC8-926DB4E10B5A}"/>
              </a:ext>
            </a:extLst>
          </p:cNvPr>
          <p:cNvGraphicFramePr/>
          <p:nvPr>
            <p:extLst>
              <p:ext uri="{D42A27DB-BD31-4B8C-83A1-F6EECF244321}">
                <p14:modId xmlns:p14="http://schemas.microsoft.com/office/powerpoint/2010/main" val="692428695"/>
              </p:ext>
            </p:extLst>
          </p:nvPr>
        </p:nvGraphicFramePr>
        <p:xfrm>
          <a:off x="2567609" y="1772816"/>
          <a:ext cx="8496943"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1205054"/>
      </p:ext>
    </p:extLst>
  </p:cSld>
  <p:clrMapOvr>
    <a:masterClrMapping/>
  </p:clrMapOvr>
  <mc:AlternateContent xmlns:mc="http://schemas.openxmlformats.org/markup-compatibility/2006" xmlns:p14="http://schemas.microsoft.com/office/powerpoint/2010/main">
    <mc:Choice Requires="p14">
      <p:transition spd="med" p14:dur="700" advTm="77501">
        <p:fade/>
      </p:transition>
    </mc:Choice>
    <mc:Fallback xmlns="">
      <p:transition spd="med" advTm="77501">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indow, swimming, ocean floor&#10;&#10;Description automatically generated">
            <a:extLst>
              <a:ext uri="{FF2B5EF4-FFF2-40B4-BE49-F238E27FC236}">
                <a16:creationId xmlns:a16="http://schemas.microsoft.com/office/drawing/2014/main" id="{C8569318-74A7-6648-9E01-6A329B1CAC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05" y="0"/>
            <a:ext cx="12220505" cy="6874034"/>
          </a:xfrm>
          <a:prstGeom prst="rect">
            <a:avLst/>
          </a:prstGeom>
        </p:spPr>
      </p:pic>
      <p:sp>
        <p:nvSpPr>
          <p:cNvPr id="2" name="Title 1">
            <a:extLst>
              <a:ext uri="{FF2B5EF4-FFF2-40B4-BE49-F238E27FC236}">
                <a16:creationId xmlns:a16="http://schemas.microsoft.com/office/drawing/2014/main" id="{1E996763-F111-094B-ADB5-923A540C362B}"/>
              </a:ext>
            </a:extLst>
          </p:cNvPr>
          <p:cNvSpPr>
            <a:spLocks noGrp="1"/>
          </p:cNvSpPr>
          <p:nvPr>
            <p:ph type="title"/>
          </p:nvPr>
        </p:nvSpPr>
        <p:spPr>
          <a:xfrm>
            <a:off x="4439816" y="2018372"/>
            <a:ext cx="6563359" cy="1645920"/>
          </a:xfrm>
          <a:effectLst>
            <a:outerShdw blurRad="25400" dist="12700" dir="2700000" algn="tl" rotWithShape="0">
              <a:srgbClr val="039182">
                <a:alpha val="40000"/>
              </a:srgbClr>
            </a:outerShdw>
          </a:effectLst>
        </p:spPr>
        <p:txBody>
          <a:bodyPr>
            <a:normAutofit/>
          </a:bodyPr>
          <a:lstStyle/>
          <a:p>
            <a:r>
              <a:rPr lang="en-US" sz="11500" b="1" dirty="0">
                <a:solidFill>
                  <a:schemeClr val="bg1"/>
                </a:solidFill>
                <a:latin typeface="Poppins SemiBold" pitchFamily="2" charset="77"/>
                <a:cs typeface="Poppins SemiBold" pitchFamily="2" charset="77"/>
              </a:rPr>
              <a:t>End</a:t>
            </a:r>
            <a:endParaRPr lang="en-US" sz="8800" b="1" dirty="0">
              <a:solidFill>
                <a:schemeClr val="bg1"/>
              </a:solidFill>
              <a:latin typeface="Poppins SemiBold" pitchFamily="2" charset="77"/>
              <a:cs typeface="Poppins SemiBold" pitchFamily="2" charset="77"/>
            </a:endParaRPr>
          </a:p>
        </p:txBody>
      </p:sp>
      <p:sp>
        <p:nvSpPr>
          <p:cNvPr id="3" name="Content Placeholder 2">
            <a:extLst>
              <a:ext uri="{FF2B5EF4-FFF2-40B4-BE49-F238E27FC236}">
                <a16:creationId xmlns:a16="http://schemas.microsoft.com/office/drawing/2014/main" id="{A4067912-93BD-A949-913B-0CC0E1C7AA9D}"/>
              </a:ext>
            </a:extLst>
          </p:cNvPr>
          <p:cNvSpPr>
            <a:spLocks noGrp="1"/>
          </p:cNvSpPr>
          <p:nvPr>
            <p:ph idx="4294967295"/>
          </p:nvPr>
        </p:nvSpPr>
        <p:spPr>
          <a:xfrm>
            <a:off x="4511824" y="3413738"/>
            <a:ext cx="5867099" cy="1045374"/>
          </a:xfrm>
          <a:effectLst>
            <a:outerShdw blurRad="25400" dist="12700" dir="2700000" algn="tl" rotWithShape="0">
              <a:srgbClr val="039182">
                <a:alpha val="40000"/>
              </a:srgbClr>
            </a:outerShdw>
          </a:effectLst>
        </p:spPr>
        <p:txBody>
          <a:bodyPr>
            <a:normAutofit/>
          </a:bodyPr>
          <a:lstStyle/>
          <a:p>
            <a:pPr marL="0" indent="0">
              <a:buNone/>
            </a:pPr>
            <a:r>
              <a:rPr lang="en-US" sz="6000" dirty="0">
                <a:solidFill>
                  <a:srgbClr val="DDDD0D"/>
                </a:solidFill>
                <a:latin typeface="Poppins Medium" pitchFamily="2" charset="77"/>
                <a:cs typeface="Poppins Medium" pitchFamily="2" charset="77"/>
              </a:rPr>
              <a:t>Thank you</a:t>
            </a:r>
          </a:p>
        </p:txBody>
      </p:sp>
      <p:pic>
        <p:nvPicPr>
          <p:cNvPr id="12" name="Picture 11" descr="A picture containing text, clipart, vector graphics&#10;&#10;Description automatically generated">
            <a:extLst>
              <a:ext uri="{FF2B5EF4-FFF2-40B4-BE49-F238E27FC236}">
                <a16:creationId xmlns:a16="http://schemas.microsoft.com/office/drawing/2014/main" id="{5436BB76-7ACF-B94E-8D82-A580A2A0A2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1744" y="1772816"/>
            <a:ext cx="655751" cy="613963"/>
          </a:xfrm>
          <a:prstGeom prst="rect">
            <a:avLst/>
          </a:prstGeom>
          <a:effectLst>
            <a:outerShdw blurRad="25400" dist="12700" dir="2700000" algn="tl" rotWithShape="0">
              <a:srgbClr val="039182">
                <a:alpha val="40000"/>
              </a:srgbClr>
            </a:outerShdw>
          </a:effectLst>
        </p:spPr>
      </p:pic>
      <p:pic>
        <p:nvPicPr>
          <p:cNvPr id="8" name="Graphic 7">
            <a:extLst>
              <a:ext uri="{FF2B5EF4-FFF2-40B4-BE49-F238E27FC236}">
                <a16:creationId xmlns:a16="http://schemas.microsoft.com/office/drawing/2014/main" id="{28B40EBD-7B2B-7349-AF75-3F0AD346B10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79376" y="404664"/>
            <a:ext cx="2136584" cy="1049681"/>
          </a:xfrm>
          <a:prstGeom prst="rect">
            <a:avLst/>
          </a:prstGeom>
          <a:effectLst>
            <a:outerShdw blurRad="12700" dist="12700" dir="2700000" algn="tl" rotWithShape="0">
              <a:srgbClr val="039182">
                <a:alpha val="40000"/>
              </a:srgbClr>
            </a:outerShdw>
          </a:effectLst>
        </p:spPr>
      </p:pic>
      <p:pic>
        <p:nvPicPr>
          <p:cNvPr id="5" name="Picture 4">
            <a:extLst>
              <a:ext uri="{FF2B5EF4-FFF2-40B4-BE49-F238E27FC236}">
                <a16:creationId xmlns:a16="http://schemas.microsoft.com/office/drawing/2014/main" id="{2D27B96A-BFCE-C74B-8BF9-0AD092A72BEB}"/>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4583832" y="4941168"/>
            <a:ext cx="7216452" cy="1045374"/>
          </a:xfrm>
          <a:prstGeom prst="rect">
            <a:avLst/>
          </a:prstGeom>
          <a:effectLst>
            <a:outerShdw blurRad="17832" dist="12700" dir="2700000" algn="tl" rotWithShape="0">
              <a:prstClr val="black">
                <a:alpha val="20487"/>
              </a:prstClr>
            </a:outerShdw>
          </a:effectLst>
        </p:spPr>
      </p:pic>
    </p:spTree>
    <p:extLst>
      <p:ext uri="{BB962C8B-B14F-4D97-AF65-F5344CB8AC3E}">
        <p14:creationId xmlns:p14="http://schemas.microsoft.com/office/powerpoint/2010/main" val="2634591744"/>
      </p:ext>
    </p:extLst>
  </p:cSld>
  <p:clrMapOvr>
    <a:masterClrMapping/>
  </p:clrMapOvr>
  <mc:AlternateContent xmlns:mc="http://schemas.openxmlformats.org/markup-compatibility/2006" xmlns:p14="http://schemas.microsoft.com/office/powerpoint/2010/main">
    <mc:Choice Requires="p14">
      <p:transition spd="med" p14:dur="700" advTm="2760">
        <p:fade/>
      </p:transition>
    </mc:Choice>
    <mc:Fallback xmlns="">
      <p:transition spd="med" advTm="27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8C32E7-2E2D-1942-B188-F2218E8440AA}"/>
              </a:ext>
            </a:extLst>
          </p:cNvPr>
          <p:cNvSpPr/>
          <p:nvPr/>
        </p:nvSpPr>
        <p:spPr>
          <a:xfrm>
            <a:off x="0" y="0"/>
            <a:ext cx="1402995" cy="6858000"/>
          </a:xfrm>
          <a:prstGeom prst="rect">
            <a:avLst/>
          </a:prstGeom>
          <a:gradFill>
            <a:gsLst>
              <a:gs pos="0">
                <a:srgbClr val="039182"/>
              </a:gs>
              <a:gs pos="74000">
                <a:srgbClr val="34B4A4"/>
              </a:gs>
              <a:gs pos="100000">
                <a:srgbClr val="DDDD0D"/>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87FBA860-CB28-3843-A871-11B30ED26C26}"/>
              </a:ext>
            </a:extLst>
          </p:cNvPr>
          <p:cNvSpPr/>
          <p:nvPr/>
        </p:nvSpPr>
        <p:spPr>
          <a:xfrm>
            <a:off x="3215680" y="0"/>
            <a:ext cx="897632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4C283399-7E5E-4E40-B5C1-A39B6CFCD503}"/>
              </a:ext>
            </a:extLst>
          </p:cNvPr>
          <p:cNvSpPr txBox="1"/>
          <p:nvPr/>
        </p:nvSpPr>
        <p:spPr>
          <a:xfrm>
            <a:off x="2457823" y="2060848"/>
            <a:ext cx="8626269" cy="4381712"/>
          </a:xfrm>
          <a:prstGeom prst="rect">
            <a:avLst/>
          </a:prstGeom>
          <a:noFill/>
        </p:spPr>
        <p:txBody>
          <a:bodyPr wrap="square" rtlCol="0">
            <a:spAutoFit/>
          </a:bodyPr>
          <a:lstStyle/>
          <a:p>
            <a:pPr>
              <a:lnSpc>
                <a:spcPts val="2400"/>
              </a:lnSpc>
            </a:pPr>
            <a:r>
              <a:rPr lang="en-GB" sz="1600" b="1" dirty="0">
                <a:solidFill>
                  <a:schemeClr val="tx1">
                    <a:lumMod val="50000"/>
                    <a:lumOff val="50000"/>
                  </a:schemeClr>
                </a:solidFill>
                <a:latin typeface="Poppins" panose="00000500000000000000" pitchFamily="2" charset="0"/>
                <a:cs typeface="Poppins" panose="00000500000000000000" pitchFamily="2" charset="0"/>
              </a:rPr>
              <a:t>Universal offer: </a:t>
            </a:r>
            <a:r>
              <a:rPr lang="en-GB" sz="1600" dirty="0">
                <a:solidFill>
                  <a:schemeClr val="tx1">
                    <a:lumMod val="50000"/>
                    <a:lumOff val="50000"/>
                  </a:schemeClr>
                </a:solidFill>
                <a:latin typeface="Poppins" panose="00000500000000000000" pitchFamily="2" charset="0"/>
                <a:cs typeface="Poppins" panose="00000500000000000000" pitchFamily="2" charset="0"/>
              </a:rPr>
              <a:t>access to </a:t>
            </a:r>
            <a:r>
              <a:rPr lang="en-GB" sz="1600" dirty="0">
                <a:solidFill>
                  <a:schemeClr val="tx1">
                    <a:lumMod val="50000"/>
                    <a:lumOff val="50000"/>
                  </a:schemeClr>
                </a:solidFill>
                <a:latin typeface="Poppins" panose="00000500000000000000" pitchFamily="2" charset="0"/>
                <a:cs typeface="Poppins" panose="00000500000000000000" pitchFamily="2" charset="0"/>
                <a:hlinkClick r:id="rId2"/>
              </a:rPr>
              <a:t>support@redmoorhealth.co.uk</a:t>
            </a:r>
            <a:r>
              <a:rPr lang="en-GB" sz="1600" dirty="0">
                <a:solidFill>
                  <a:schemeClr val="tx1">
                    <a:lumMod val="50000"/>
                    <a:lumOff val="50000"/>
                  </a:schemeClr>
                </a:solidFill>
                <a:latin typeface="Poppins" panose="00000500000000000000" pitchFamily="2" charset="0"/>
                <a:cs typeface="Poppins" panose="00000500000000000000" pitchFamily="2" charset="0"/>
              </a:rPr>
              <a:t> Redmoor’s support centre. This provides the opportunity for brief and intensive support to overcome a challenge, ask one off questions or seek subject matter expert advice on something the practice or PCN are struggling with. </a:t>
            </a:r>
          </a:p>
          <a:p>
            <a:pPr>
              <a:lnSpc>
                <a:spcPts val="2400"/>
              </a:lnSpc>
            </a:pPr>
            <a:endParaRPr lang="en-GB" sz="1600" dirty="0">
              <a:solidFill>
                <a:schemeClr val="tx1">
                  <a:lumMod val="50000"/>
                  <a:lumOff val="50000"/>
                </a:schemeClr>
              </a:solidFill>
              <a:latin typeface="Poppins" panose="00000500000000000000" pitchFamily="2" charset="0"/>
              <a:cs typeface="Poppins" panose="00000500000000000000" pitchFamily="2" charset="0"/>
            </a:endParaRPr>
          </a:p>
          <a:p>
            <a:pPr>
              <a:lnSpc>
                <a:spcPts val="2400"/>
              </a:lnSpc>
            </a:pPr>
            <a:r>
              <a:rPr lang="en-GB" sz="1600" b="1" dirty="0">
                <a:solidFill>
                  <a:schemeClr val="tx1">
                    <a:lumMod val="50000"/>
                    <a:lumOff val="50000"/>
                  </a:schemeClr>
                </a:solidFill>
                <a:latin typeface="Poppins" panose="00000500000000000000" pitchFamily="2" charset="0"/>
                <a:cs typeface="Poppins" panose="00000500000000000000" pitchFamily="2" charset="0"/>
              </a:rPr>
              <a:t>Practice offer:  </a:t>
            </a:r>
            <a:r>
              <a:rPr lang="en-GB" sz="1600" dirty="0">
                <a:solidFill>
                  <a:schemeClr val="tx1">
                    <a:lumMod val="50000"/>
                    <a:lumOff val="50000"/>
                  </a:schemeClr>
                </a:solidFill>
                <a:latin typeface="Poppins" panose="00000500000000000000" pitchFamily="2" charset="0"/>
                <a:cs typeface="Poppins" panose="00000500000000000000" pitchFamily="2" charset="0"/>
              </a:rPr>
              <a:t>is around digital maturity, streamlined delivery and optimisation of system use. We will provide tactical support via webinars and workshops on how to optimise AT, managing demand and capacity, patient communication, workforce optimisation etc. </a:t>
            </a:r>
          </a:p>
          <a:p>
            <a:pPr>
              <a:lnSpc>
                <a:spcPts val="2400"/>
              </a:lnSpc>
            </a:pPr>
            <a:endParaRPr lang="en-GB" sz="1600" dirty="0">
              <a:solidFill>
                <a:schemeClr val="tx1">
                  <a:lumMod val="50000"/>
                  <a:lumOff val="50000"/>
                </a:schemeClr>
              </a:solidFill>
              <a:latin typeface="Poppins" panose="00000500000000000000" pitchFamily="2" charset="0"/>
              <a:cs typeface="Poppins" panose="00000500000000000000" pitchFamily="2" charset="0"/>
            </a:endParaRPr>
          </a:p>
          <a:p>
            <a:pPr>
              <a:lnSpc>
                <a:spcPts val="2400"/>
              </a:lnSpc>
            </a:pPr>
            <a:r>
              <a:rPr lang="en-GB" sz="1600" b="1" dirty="0">
                <a:solidFill>
                  <a:schemeClr val="tx1">
                    <a:lumMod val="50000"/>
                    <a:lumOff val="50000"/>
                  </a:schemeClr>
                </a:solidFill>
                <a:latin typeface="Poppins" panose="00000500000000000000" pitchFamily="2" charset="0"/>
                <a:cs typeface="Poppins" panose="00000500000000000000" pitchFamily="2" charset="0"/>
              </a:rPr>
              <a:t>PCN offer:  </a:t>
            </a:r>
            <a:r>
              <a:rPr lang="en-GB" sz="1600" dirty="0">
                <a:solidFill>
                  <a:schemeClr val="tx1">
                    <a:lumMod val="50000"/>
                    <a:lumOff val="50000"/>
                  </a:schemeClr>
                </a:solidFill>
                <a:latin typeface="Poppins" panose="00000500000000000000" pitchFamily="2" charset="0"/>
                <a:cs typeface="Poppins" panose="00000500000000000000" pitchFamily="2" charset="0"/>
              </a:rPr>
              <a:t>to streamline member practice processes into a scaled offer for their patient population. Helping to bring processes together and collaborate on scalable service delivery. For qualifying practices and PCNs we will also provide intensive, tactical, face to face support.</a:t>
            </a:r>
            <a:endParaRPr lang="en-GB" sz="1600" dirty="0">
              <a:solidFill>
                <a:schemeClr val="tx1">
                  <a:lumMod val="50000"/>
                  <a:lumOff val="50000"/>
                </a:schemeClr>
              </a:solidFill>
              <a:effectLst>
                <a:outerShdw blurRad="25400" dist="25400" dir="5400000" algn="ctr" rotWithShape="0">
                  <a:schemeClr val="bg1"/>
                </a:outerShdw>
              </a:effectLst>
              <a:latin typeface="Poppins" panose="00000500000000000000" pitchFamily="2" charset="0"/>
              <a:cs typeface="Poppins" panose="00000500000000000000" pitchFamily="2" charset="0"/>
            </a:endParaRPr>
          </a:p>
        </p:txBody>
      </p:sp>
      <p:cxnSp>
        <p:nvCxnSpPr>
          <p:cNvPr id="36" name="Straight Connector 35">
            <a:extLst>
              <a:ext uri="{FF2B5EF4-FFF2-40B4-BE49-F238E27FC236}">
                <a16:creationId xmlns:a16="http://schemas.microsoft.com/office/drawing/2014/main" id="{ABEBFBEE-8D21-CD43-ADE2-E5BB21EF0C83}"/>
              </a:ext>
            </a:extLst>
          </p:cNvPr>
          <p:cNvCxnSpPr>
            <a:cxnSpLocks/>
          </p:cNvCxnSpPr>
          <p:nvPr/>
        </p:nvCxnSpPr>
        <p:spPr>
          <a:xfrm>
            <a:off x="2522486" y="1556792"/>
            <a:ext cx="8496944" cy="0"/>
          </a:xfrm>
          <a:prstGeom prst="line">
            <a:avLst/>
          </a:prstGeom>
          <a:ln w="9525">
            <a:solidFill>
              <a:srgbClr val="00A494"/>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48B873DD-A64A-564A-8CEB-D1834CC2798B}"/>
              </a:ext>
            </a:extLst>
          </p:cNvPr>
          <p:cNvSpPr txBox="1"/>
          <p:nvPr/>
        </p:nvSpPr>
        <p:spPr>
          <a:xfrm>
            <a:off x="2510291" y="632377"/>
            <a:ext cx="7992888" cy="1127232"/>
          </a:xfrm>
          <a:prstGeom prst="rect">
            <a:avLst/>
          </a:prstGeom>
          <a:noFill/>
        </p:spPr>
        <p:txBody>
          <a:bodyPr wrap="square" rtlCol="0">
            <a:spAutoFit/>
          </a:bodyPr>
          <a:lstStyle/>
          <a:p>
            <a:pPr>
              <a:lnSpc>
                <a:spcPts val="4200"/>
              </a:lnSpc>
            </a:pPr>
            <a:r>
              <a:rPr lang="en-GB" sz="4000" dirty="0">
                <a:solidFill>
                  <a:srgbClr val="039182"/>
                </a:solidFill>
                <a:latin typeface="Poppins" pitchFamily="2" charset="77"/>
                <a:cs typeface="Poppins" pitchFamily="2" charset="77"/>
              </a:rPr>
              <a:t>Redmoor Health Offer</a:t>
            </a:r>
          </a:p>
          <a:p>
            <a:pPr>
              <a:lnSpc>
                <a:spcPts val="4200"/>
              </a:lnSpc>
            </a:pPr>
            <a:endParaRPr lang="en-GB" sz="2000" dirty="0">
              <a:solidFill>
                <a:srgbClr val="039182"/>
              </a:solidFill>
              <a:latin typeface="Poppins Light" pitchFamily="2" charset="77"/>
              <a:cs typeface="Poppins Light" pitchFamily="2" charset="77"/>
            </a:endParaRPr>
          </a:p>
        </p:txBody>
      </p:sp>
      <p:pic>
        <p:nvPicPr>
          <p:cNvPr id="8" name="Graphic 7">
            <a:extLst>
              <a:ext uri="{FF2B5EF4-FFF2-40B4-BE49-F238E27FC236}">
                <a16:creationId xmlns:a16="http://schemas.microsoft.com/office/drawing/2014/main" id="{23CC5E93-E27E-BB40-91B4-BE45CBD3B57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8707" y="224837"/>
            <a:ext cx="1085581" cy="401860"/>
          </a:xfrm>
          <a:prstGeom prst="rect">
            <a:avLst/>
          </a:prstGeom>
          <a:effectLst>
            <a:outerShdw blurRad="12700" dist="12700" dir="2700000" algn="tl" rotWithShape="0">
              <a:srgbClr val="039182">
                <a:alpha val="40000"/>
              </a:srgbClr>
            </a:outerShdw>
          </a:effectLst>
        </p:spPr>
      </p:pic>
    </p:spTree>
    <p:extLst>
      <p:ext uri="{BB962C8B-B14F-4D97-AF65-F5344CB8AC3E}">
        <p14:creationId xmlns:p14="http://schemas.microsoft.com/office/powerpoint/2010/main" val="234188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6D73BDA-FAD1-AC43-BCCE-F0D1F80461E8}"/>
              </a:ext>
            </a:extLst>
          </p:cNvPr>
          <p:cNvSpPr txBox="1"/>
          <p:nvPr/>
        </p:nvSpPr>
        <p:spPr>
          <a:xfrm>
            <a:off x="1640332" y="595547"/>
            <a:ext cx="7992888" cy="1645322"/>
          </a:xfrm>
          <a:prstGeom prst="rect">
            <a:avLst/>
          </a:prstGeom>
          <a:noFill/>
        </p:spPr>
        <p:txBody>
          <a:bodyPr wrap="square" rtlCol="0">
            <a:spAutoFit/>
          </a:bodyPr>
          <a:lstStyle/>
          <a:p>
            <a:pPr>
              <a:lnSpc>
                <a:spcPts val="4200"/>
              </a:lnSpc>
            </a:pPr>
            <a:r>
              <a:rPr lang="en-GB" sz="4000" dirty="0">
                <a:solidFill>
                  <a:srgbClr val="039182"/>
                </a:solidFill>
                <a:latin typeface="Poppins" pitchFamily="2" charset="77"/>
                <a:cs typeface="Poppins" pitchFamily="2" charset="77"/>
              </a:rPr>
              <a:t>Webinars, </a:t>
            </a:r>
          </a:p>
          <a:p>
            <a:pPr>
              <a:lnSpc>
                <a:spcPts val="4200"/>
              </a:lnSpc>
            </a:pPr>
            <a:r>
              <a:rPr lang="en-GB" sz="4000" dirty="0">
                <a:solidFill>
                  <a:srgbClr val="039182"/>
                </a:solidFill>
                <a:latin typeface="Poppins" pitchFamily="2" charset="77"/>
                <a:cs typeface="Poppins" pitchFamily="2" charset="77"/>
              </a:rPr>
              <a:t>Helpdesk &amp; Website</a:t>
            </a:r>
          </a:p>
          <a:p>
            <a:pPr>
              <a:lnSpc>
                <a:spcPts val="4200"/>
              </a:lnSpc>
            </a:pPr>
            <a:endParaRPr lang="en-GB" sz="2000" dirty="0">
              <a:solidFill>
                <a:srgbClr val="039182"/>
              </a:solidFill>
              <a:latin typeface="Poppins Light" pitchFamily="2" charset="77"/>
              <a:cs typeface="Poppins Light" pitchFamily="2" charset="77"/>
            </a:endParaRPr>
          </a:p>
        </p:txBody>
      </p:sp>
      <p:sp>
        <p:nvSpPr>
          <p:cNvPr id="4" name="TextBox 3">
            <a:extLst>
              <a:ext uri="{FF2B5EF4-FFF2-40B4-BE49-F238E27FC236}">
                <a16:creationId xmlns:a16="http://schemas.microsoft.com/office/drawing/2014/main" id="{68028C55-AC34-3144-90C6-548A77702793}"/>
              </a:ext>
            </a:extLst>
          </p:cNvPr>
          <p:cNvSpPr txBox="1"/>
          <p:nvPr/>
        </p:nvSpPr>
        <p:spPr>
          <a:xfrm>
            <a:off x="1847528" y="2119719"/>
            <a:ext cx="4176464" cy="5782096"/>
          </a:xfrm>
          <a:prstGeom prst="rect">
            <a:avLst/>
          </a:prstGeom>
          <a:noFill/>
        </p:spPr>
        <p:txBody>
          <a:bodyPr wrap="square" rtlCol="0">
            <a:spAutoFit/>
          </a:bodyPr>
          <a:lstStyle/>
          <a:p>
            <a:pPr lvl="1">
              <a:lnSpc>
                <a:spcPts val="3200"/>
              </a:lnSpc>
            </a:pPr>
            <a:r>
              <a:rPr lang="en-GB" sz="1600" b="1" dirty="0">
                <a:solidFill>
                  <a:srgbClr val="039182"/>
                </a:solidFill>
                <a:latin typeface="Poppins SemiBold" pitchFamily="2" charset="77"/>
                <a:cs typeface="Poppins SemiBold" pitchFamily="2" charset="77"/>
              </a:rPr>
              <a:t>Helpdesk</a:t>
            </a:r>
          </a:p>
          <a:p>
            <a:pPr lvl="1">
              <a:lnSpc>
                <a:spcPts val="3200"/>
              </a:lnSpc>
            </a:pPr>
            <a:r>
              <a:rPr lang="en-GB" sz="1600" b="1" dirty="0">
                <a:solidFill>
                  <a:srgbClr val="039182"/>
                </a:solidFill>
                <a:latin typeface="Poppins SemiBold" pitchFamily="2" charset="77"/>
                <a:cs typeface="Poppins SemiBold" pitchFamily="2" charset="77"/>
                <a:hlinkClick r:id="rId2"/>
              </a:rPr>
              <a:t>support@redmoorhealth.co.uk</a:t>
            </a:r>
            <a:r>
              <a:rPr lang="en-GB" sz="1600" b="1" dirty="0">
                <a:solidFill>
                  <a:srgbClr val="039182"/>
                </a:solidFill>
                <a:latin typeface="Poppins SemiBold" pitchFamily="2" charset="77"/>
                <a:cs typeface="Poppins SemiBold" pitchFamily="2" charset="77"/>
              </a:rPr>
              <a:t> </a:t>
            </a:r>
          </a:p>
          <a:p>
            <a:pPr lvl="1">
              <a:lnSpc>
                <a:spcPts val="3200"/>
              </a:lnSpc>
            </a:pPr>
            <a:r>
              <a:rPr lang="en-GB" sz="1600" b="1" dirty="0">
                <a:solidFill>
                  <a:srgbClr val="039182"/>
                </a:solidFill>
                <a:latin typeface="Poppins SemiBold" pitchFamily="2" charset="77"/>
                <a:cs typeface="Poppins SemiBold" pitchFamily="2" charset="77"/>
              </a:rPr>
              <a:t>Quoting ref: SE AT</a:t>
            </a:r>
          </a:p>
          <a:p>
            <a:pPr lvl="1">
              <a:lnSpc>
                <a:spcPts val="3200"/>
              </a:lnSpc>
            </a:pPr>
            <a:endParaRPr lang="en-GB" sz="1600" b="1" dirty="0">
              <a:solidFill>
                <a:srgbClr val="039182"/>
              </a:solidFill>
              <a:latin typeface="Poppins SemiBold" pitchFamily="2" charset="77"/>
              <a:cs typeface="Poppins SemiBold" pitchFamily="2" charset="77"/>
            </a:endParaRPr>
          </a:p>
          <a:p>
            <a:pPr lvl="1">
              <a:lnSpc>
                <a:spcPts val="3200"/>
              </a:lnSpc>
            </a:pPr>
            <a:endParaRPr lang="en-GB" sz="1600" b="1" dirty="0">
              <a:solidFill>
                <a:srgbClr val="039182"/>
              </a:solidFill>
              <a:latin typeface="Poppins SemiBold" pitchFamily="2" charset="77"/>
              <a:cs typeface="Poppins SemiBold" pitchFamily="2" charset="77"/>
            </a:endParaRPr>
          </a:p>
          <a:p>
            <a:pPr lvl="1">
              <a:lnSpc>
                <a:spcPts val="3200"/>
              </a:lnSpc>
            </a:pPr>
            <a:r>
              <a:rPr lang="en-GB" sz="1600" b="1" dirty="0">
                <a:solidFill>
                  <a:srgbClr val="039182"/>
                </a:solidFill>
                <a:latin typeface="Poppins SemiBold" pitchFamily="2" charset="77"/>
                <a:cs typeface="Poppins SemiBold" pitchFamily="2" charset="77"/>
              </a:rPr>
              <a:t>Webinars</a:t>
            </a:r>
            <a:endParaRPr lang="en-GB" sz="1800" dirty="0">
              <a:effectLst/>
              <a:latin typeface="Times New Roman" panose="02020603050405020304" pitchFamily="18" charset="0"/>
              <a:ea typeface="Calibri" panose="020F0502020204030204" pitchFamily="34" charset="0"/>
            </a:endParaRPr>
          </a:p>
          <a:p>
            <a:r>
              <a:rPr lang="en-GB" sz="1800" u="sng" dirty="0">
                <a:solidFill>
                  <a:srgbClr val="0563C1"/>
                </a:solidFill>
                <a:effectLst/>
                <a:latin typeface="Calibri" panose="020F0502020204030204" pitchFamily="34" charset="0"/>
                <a:ea typeface="Calibri" panose="020F0502020204030204" pitchFamily="34" charset="0"/>
                <a:hlinkClick r:id="rId3"/>
              </a:rPr>
              <a:t>Understanding Demand - Webinar Registration - 21st Feb 9am-10am</a:t>
            </a:r>
            <a:r>
              <a:rPr lang="en-GB" sz="1800" dirty="0">
                <a:effectLst/>
                <a:latin typeface="Calibri" panose="020F0502020204030204" pitchFamily="34" charset="0"/>
                <a:ea typeface="Calibri" panose="020F0502020204030204" pitchFamily="34" charset="0"/>
              </a:rPr>
              <a:t> </a:t>
            </a:r>
          </a:p>
          <a:p>
            <a:endParaRPr lang="en-GB" sz="1800" dirty="0">
              <a:effectLst/>
              <a:latin typeface="Calibri" panose="020F0502020204030204" pitchFamily="34" charset="0"/>
              <a:ea typeface="Calibri" panose="020F0502020204030204" pitchFamily="34" charset="0"/>
            </a:endParaRPr>
          </a:p>
          <a:p>
            <a:r>
              <a:rPr lang="en-GB" sz="1800" u="sng" dirty="0">
                <a:solidFill>
                  <a:srgbClr val="0563C1"/>
                </a:solidFill>
                <a:effectLst/>
                <a:latin typeface="Calibri" panose="020F0502020204030204" pitchFamily="34" charset="0"/>
                <a:ea typeface="Calibri" panose="020F0502020204030204" pitchFamily="34" charset="0"/>
                <a:hlinkClick r:id="rId4"/>
              </a:rPr>
              <a:t>Optimising AT - Webinar Registration - 22nd Feb 12.30pm-1.30pm</a:t>
            </a:r>
            <a:endParaRPr lang="en-GB" sz="1800" dirty="0">
              <a:effectLst/>
              <a:latin typeface="Calibri" panose="020F0502020204030204" pitchFamily="34" charset="0"/>
              <a:ea typeface="Calibri" panose="020F0502020204030204" pitchFamily="34" charset="0"/>
            </a:endParaRPr>
          </a:p>
          <a:p>
            <a:endParaRPr lang="en-GB" sz="1600" b="1" u="sng" dirty="0">
              <a:solidFill>
                <a:srgbClr val="039182"/>
              </a:solidFill>
              <a:latin typeface="Times New Roman" panose="02020603050405020304" pitchFamily="18" charset="0"/>
              <a:cs typeface="Poppins SemiBold" pitchFamily="2" charset="77"/>
            </a:endParaRPr>
          </a:p>
          <a:p>
            <a:pPr lvl="1">
              <a:lnSpc>
                <a:spcPts val="3200"/>
              </a:lnSpc>
            </a:pPr>
            <a:endParaRPr lang="en-GB" sz="1600" b="1" dirty="0">
              <a:solidFill>
                <a:srgbClr val="039182"/>
              </a:solidFill>
              <a:latin typeface="Poppins SemiBold" pitchFamily="2" charset="77"/>
              <a:cs typeface="Poppins SemiBold" pitchFamily="2" charset="77"/>
            </a:endParaRPr>
          </a:p>
          <a:p>
            <a:pPr lvl="1">
              <a:lnSpc>
                <a:spcPts val="3200"/>
              </a:lnSpc>
            </a:pPr>
            <a:endParaRPr lang="en-GB" sz="1600" b="1" dirty="0">
              <a:solidFill>
                <a:srgbClr val="039182"/>
              </a:solidFill>
              <a:latin typeface="Poppins SemiBold" pitchFamily="2" charset="77"/>
              <a:cs typeface="Poppins SemiBold" pitchFamily="2" charset="77"/>
            </a:endParaRPr>
          </a:p>
          <a:p>
            <a:pPr lvl="1">
              <a:lnSpc>
                <a:spcPts val="3200"/>
              </a:lnSpc>
            </a:pPr>
            <a:r>
              <a:rPr lang="en-GB" sz="1600" b="1" dirty="0">
                <a:solidFill>
                  <a:srgbClr val="039182"/>
                </a:solidFill>
                <a:latin typeface="Poppins SemiBold" pitchFamily="2" charset="77"/>
                <a:cs typeface="Poppins SemiBold" pitchFamily="2" charset="77"/>
              </a:rPr>
              <a:t>Landing page</a:t>
            </a:r>
          </a:p>
          <a:p>
            <a:pPr lvl="1">
              <a:lnSpc>
                <a:spcPts val="3200"/>
              </a:lnSpc>
            </a:pPr>
            <a:endParaRPr lang="en-GB" sz="1600" b="1" dirty="0">
              <a:solidFill>
                <a:srgbClr val="039182"/>
              </a:solidFill>
              <a:latin typeface="Poppins SemiBold" pitchFamily="2" charset="77"/>
              <a:cs typeface="Poppins SemiBold" pitchFamily="2" charset="77"/>
            </a:endParaRPr>
          </a:p>
        </p:txBody>
      </p:sp>
      <p:cxnSp>
        <p:nvCxnSpPr>
          <p:cNvPr id="27" name="Straight Connector 26">
            <a:extLst>
              <a:ext uri="{FF2B5EF4-FFF2-40B4-BE49-F238E27FC236}">
                <a16:creationId xmlns:a16="http://schemas.microsoft.com/office/drawing/2014/main" id="{2C967A59-E91F-5B46-9268-E9D99EF0AA00}"/>
              </a:ext>
            </a:extLst>
          </p:cNvPr>
          <p:cNvCxnSpPr>
            <a:cxnSpLocks/>
          </p:cNvCxnSpPr>
          <p:nvPr/>
        </p:nvCxnSpPr>
        <p:spPr>
          <a:xfrm>
            <a:off x="2639616" y="1988840"/>
            <a:ext cx="8496944" cy="0"/>
          </a:xfrm>
          <a:prstGeom prst="line">
            <a:avLst/>
          </a:prstGeom>
          <a:ln w="9525">
            <a:solidFill>
              <a:srgbClr val="34B4A4"/>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A51C0EFD-9BC1-6748-8C9D-B5EC44132182}"/>
              </a:ext>
            </a:extLst>
          </p:cNvPr>
          <p:cNvSpPr/>
          <p:nvPr/>
        </p:nvSpPr>
        <p:spPr>
          <a:xfrm>
            <a:off x="0" y="0"/>
            <a:ext cx="1402995" cy="6858000"/>
          </a:xfrm>
          <a:prstGeom prst="rect">
            <a:avLst/>
          </a:prstGeom>
          <a:gradFill>
            <a:gsLst>
              <a:gs pos="0">
                <a:srgbClr val="039182"/>
              </a:gs>
              <a:gs pos="74000">
                <a:srgbClr val="34B4A4"/>
              </a:gs>
              <a:gs pos="100000">
                <a:srgbClr val="DDDD0D"/>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a:extLst>
              <a:ext uri="{FF2B5EF4-FFF2-40B4-BE49-F238E27FC236}">
                <a16:creationId xmlns:a16="http://schemas.microsoft.com/office/drawing/2014/main" id="{A4CD5CCE-29D0-2646-BDD2-34068D091E7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58707" y="224837"/>
            <a:ext cx="1085581" cy="401860"/>
          </a:xfrm>
          <a:prstGeom prst="rect">
            <a:avLst/>
          </a:prstGeom>
          <a:effectLst>
            <a:outerShdw blurRad="12700" dist="12700" dir="2700000" algn="tl" rotWithShape="0">
              <a:srgbClr val="039182">
                <a:alpha val="40000"/>
              </a:srgbClr>
            </a:outerShdw>
          </a:effectLst>
        </p:spPr>
      </p:pic>
      <p:sp>
        <p:nvSpPr>
          <p:cNvPr id="6" name="TextBox 5">
            <a:extLst>
              <a:ext uri="{FF2B5EF4-FFF2-40B4-BE49-F238E27FC236}">
                <a16:creationId xmlns:a16="http://schemas.microsoft.com/office/drawing/2014/main" id="{854DD9C1-EC7E-AA27-3CE2-D5F76C627583}"/>
              </a:ext>
            </a:extLst>
          </p:cNvPr>
          <p:cNvSpPr txBox="1"/>
          <p:nvPr/>
        </p:nvSpPr>
        <p:spPr>
          <a:xfrm>
            <a:off x="6231188" y="3429000"/>
            <a:ext cx="6093994" cy="646331"/>
          </a:xfrm>
          <a:prstGeom prst="rect">
            <a:avLst/>
          </a:prstGeom>
          <a:noFill/>
        </p:spPr>
        <p:txBody>
          <a:bodyPr wrap="square">
            <a:spAutoFit/>
          </a:bodyPr>
          <a:lstStyle/>
          <a:p>
            <a:r>
              <a:rPr lang="en-GB" sz="1800" dirty="0">
                <a:hlinkClick r:id="rId7"/>
              </a:rPr>
              <a:t>Southeast Region - Delivery for today and transformation for tomorrow webinars (redmoorhealth.co.uk)</a:t>
            </a:r>
            <a:endParaRPr lang="en-GB" dirty="0"/>
          </a:p>
        </p:txBody>
      </p:sp>
    </p:spTree>
    <p:extLst>
      <p:ext uri="{BB962C8B-B14F-4D97-AF65-F5344CB8AC3E}">
        <p14:creationId xmlns:p14="http://schemas.microsoft.com/office/powerpoint/2010/main" val="291442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D63C62-8974-D237-0DF3-11BBED409868}"/>
              </a:ext>
            </a:extLst>
          </p:cNvPr>
          <p:cNvSpPr>
            <a:spLocks noGrp="1"/>
          </p:cNvSpPr>
          <p:nvPr>
            <p:ph type="title"/>
          </p:nvPr>
        </p:nvSpPr>
        <p:spPr/>
        <p:txBody>
          <a:bodyPr/>
          <a:lstStyle/>
          <a:p>
            <a:r>
              <a:rPr lang="en-GB" dirty="0"/>
              <a:t>Topics</a:t>
            </a:r>
          </a:p>
        </p:txBody>
      </p:sp>
      <p:graphicFrame>
        <p:nvGraphicFramePr>
          <p:cNvPr id="6" name="Text Placeholder 1">
            <a:extLst>
              <a:ext uri="{FF2B5EF4-FFF2-40B4-BE49-F238E27FC236}">
                <a16:creationId xmlns:a16="http://schemas.microsoft.com/office/drawing/2014/main" id="{90BFCBF7-2173-35C1-6B73-97316E0CA828}"/>
              </a:ext>
            </a:extLst>
          </p:cNvPr>
          <p:cNvGraphicFramePr/>
          <p:nvPr>
            <p:extLst>
              <p:ext uri="{D42A27DB-BD31-4B8C-83A1-F6EECF244321}">
                <p14:modId xmlns:p14="http://schemas.microsoft.com/office/powerpoint/2010/main" val="3587353458"/>
              </p:ext>
            </p:extLst>
          </p:nvPr>
        </p:nvGraphicFramePr>
        <p:xfrm>
          <a:off x="2567608" y="1844824"/>
          <a:ext cx="8843509" cy="4301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6463100"/>
      </p:ext>
    </p:extLst>
  </p:cSld>
  <p:clrMapOvr>
    <a:masterClrMapping/>
  </p:clrMapOvr>
  <mc:AlternateContent xmlns:mc="http://schemas.openxmlformats.org/markup-compatibility/2006" xmlns:p14="http://schemas.microsoft.com/office/powerpoint/2010/main">
    <mc:Choice Requires="p14">
      <p:transition spd="med" p14:dur="700" advTm="2413">
        <p:fade/>
      </p:transition>
    </mc:Choice>
    <mc:Fallback xmlns="">
      <p:transition spd="med" advTm="2413">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loud shaped hard drive with cables">
            <a:extLst>
              <a:ext uri="{FF2B5EF4-FFF2-40B4-BE49-F238E27FC236}">
                <a16:creationId xmlns:a16="http://schemas.microsoft.com/office/drawing/2014/main" id="{61176741-0A43-4012-AAB9-BC888A3E064E}"/>
              </a:ext>
            </a:extLst>
          </p:cNvPr>
          <p:cNvPicPr>
            <a:picLocks noChangeAspect="1"/>
          </p:cNvPicPr>
          <p:nvPr/>
        </p:nvPicPr>
        <p:blipFill rotWithShape="1">
          <a:blip r:embed="rId3">
            <a:alphaModFix amt="50000"/>
          </a:blip>
          <a:srcRect t="1747"/>
          <a:stretch/>
        </p:blipFill>
        <p:spPr>
          <a:xfrm>
            <a:off x="1403015" y="367356"/>
            <a:ext cx="10776520" cy="6061794"/>
          </a:xfrm>
          <a:prstGeom prst="rect">
            <a:avLst/>
          </a:prstGeom>
        </p:spPr>
      </p:pic>
      <p:sp>
        <p:nvSpPr>
          <p:cNvPr id="2" name="Text Placeholder 1">
            <a:extLst>
              <a:ext uri="{FF2B5EF4-FFF2-40B4-BE49-F238E27FC236}">
                <a16:creationId xmlns:a16="http://schemas.microsoft.com/office/drawing/2014/main" id="{864452B0-108F-4B4C-BFCA-4DB77116036D}"/>
              </a:ext>
            </a:extLst>
          </p:cNvPr>
          <p:cNvSpPr>
            <a:spLocks noGrp="1"/>
          </p:cNvSpPr>
          <p:nvPr>
            <p:ph type="body" sz="half" idx="2"/>
          </p:nvPr>
        </p:nvSpPr>
        <p:spPr>
          <a:xfrm>
            <a:off x="2567608" y="1834937"/>
            <a:ext cx="8208911" cy="4743833"/>
          </a:xfrm>
        </p:spPr>
        <p:txBody>
          <a:bodyPr>
            <a:normAutofit/>
          </a:bodyPr>
          <a:lstStyle/>
          <a:p>
            <a:pPr algn="ctr"/>
            <a:r>
              <a:rPr lang="en-US" spc="150" dirty="0">
                <a:solidFill>
                  <a:schemeClr val="tx1">
                    <a:lumMod val="85000"/>
                    <a:lumOff val="15000"/>
                  </a:schemeClr>
                </a:solidFill>
                <a:latin typeface="Poppins" panose="00000500000000000000" pitchFamily="2" charset="0"/>
                <a:ea typeface="+mj-ea"/>
                <a:cs typeface="Poppins" panose="00000500000000000000" pitchFamily="2" charset="0"/>
              </a:rPr>
              <a:t>Using the advanced features of cloud telephony and telephony features that have been created specifically for Primary Care to create an efficient patient communication system.</a:t>
            </a:r>
          </a:p>
          <a:p>
            <a:pPr algn="ctr"/>
            <a:r>
              <a:rPr lang="en-GB" spc="150" dirty="0">
                <a:solidFill>
                  <a:schemeClr val="tx1">
                    <a:lumMod val="85000"/>
                    <a:lumOff val="15000"/>
                  </a:schemeClr>
                </a:solidFill>
                <a:latin typeface="Poppins" panose="00000500000000000000" pitchFamily="2" charset="0"/>
                <a:ea typeface="+mj-ea"/>
                <a:cs typeface="Poppins" panose="00000500000000000000" pitchFamily="2" charset="0"/>
              </a:rPr>
              <a:t>Ensuring that systems are setup and optimised to support the practices to improve access and efficiency.</a:t>
            </a:r>
          </a:p>
          <a:p>
            <a:pPr algn="ctr"/>
            <a:endParaRPr lang="en-GB" sz="2600" b="1" dirty="0">
              <a:latin typeface="Poppins" panose="00000500000000000000" pitchFamily="2" charset="0"/>
              <a:cs typeface="Poppins" panose="00000500000000000000" pitchFamily="2" charset="0"/>
            </a:endParaRPr>
          </a:p>
          <a:p>
            <a:pPr algn="ctr"/>
            <a:r>
              <a:rPr lang="en-GB" sz="2600" b="1" dirty="0">
                <a:latin typeface="Poppins" panose="00000500000000000000" pitchFamily="2" charset="0"/>
                <a:cs typeface="Poppins" panose="00000500000000000000" pitchFamily="2" charset="0"/>
              </a:rPr>
              <a:t>Example Features:</a:t>
            </a:r>
          </a:p>
          <a:p>
            <a:pPr algn="ctr"/>
            <a:r>
              <a:rPr lang="en-GB" dirty="0">
                <a:latin typeface="Poppins" panose="00000500000000000000" pitchFamily="2" charset="0"/>
                <a:cs typeface="Poppins" panose="00000500000000000000" pitchFamily="2" charset="0"/>
              </a:rPr>
              <a:t>Clinical System Integration including data capture</a:t>
            </a:r>
          </a:p>
          <a:p>
            <a:pPr algn="ctr"/>
            <a:r>
              <a:rPr lang="en-GB" dirty="0">
                <a:latin typeface="Poppins" panose="00000500000000000000" pitchFamily="2" charset="0"/>
                <a:cs typeface="Poppins" panose="00000500000000000000" pitchFamily="2" charset="0"/>
              </a:rPr>
              <a:t>Soft Phones/Mobile &amp; PC Apps</a:t>
            </a:r>
          </a:p>
          <a:p>
            <a:pPr algn="ctr"/>
            <a:r>
              <a:rPr lang="en-GB" dirty="0">
                <a:latin typeface="Poppins" panose="00000500000000000000" pitchFamily="2" charset="0"/>
                <a:cs typeface="Poppins" panose="00000500000000000000" pitchFamily="2" charset="0"/>
              </a:rPr>
              <a:t>Call Centre Technology</a:t>
            </a:r>
          </a:p>
          <a:p>
            <a:pPr algn="ctr"/>
            <a:r>
              <a:rPr lang="en-GB" dirty="0">
                <a:latin typeface="Poppins" panose="00000500000000000000" pitchFamily="2" charset="0"/>
                <a:cs typeface="Poppins" panose="00000500000000000000" pitchFamily="2" charset="0"/>
              </a:rPr>
              <a:t>Patient Self Serve/Appointment Booking</a:t>
            </a:r>
          </a:p>
          <a:p>
            <a:pPr algn="ctr"/>
            <a:r>
              <a:rPr lang="en-GB" dirty="0">
                <a:latin typeface="Poppins" panose="00000500000000000000" pitchFamily="2" charset="0"/>
                <a:cs typeface="Poppins" panose="00000500000000000000" pitchFamily="2" charset="0"/>
              </a:rPr>
              <a:t>Rules based re-routing, queue management</a:t>
            </a:r>
          </a:p>
          <a:p>
            <a:pPr algn="ctr"/>
            <a:r>
              <a:rPr lang="en-GB" dirty="0">
                <a:latin typeface="Poppins" panose="00000500000000000000" pitchFamily="2" charset="0"/>
                <a:cs typeface="Poppins" panose="00000500000000000000" pitchFamily="2" charset="0"/>
              </a:rPr>
              <a:t>Multi Site Integration</a:t>
            </a:r>
          </a:p>
          <a:p>
            <a:pPr algn="ctr"/>
            <a:endParaRPr lang="en-GB" dirty="0"/>
          </a:p>
        </p:txBody>
      </p:sp>
      <p:sp>
        <p:nvSpPr>
          <p:cNvPr id="3" name="Title 2">
            <a:extLst>
              <a:ext uri="{FF2B5EF4-FFF2-40B4-BE49-F238E27FC236}">
                <a16:creationId xmlns:a16="http://schemas.microsoft.com/office/drawing/2014/main" id="{C92B9FCB-9FD6-C24B-93AB-F54D2E23CA65}"/>
              </a:ext>
            </a:extLst>
          </p:cNvPr>
          <p:cNvSpPr>
            <a:spLocks noGrp="1"/>
          </p:cNvSpPr>
          <p:nvPr>
            <p:ph type="title"/>
          </p:nvPr>
        </p:nvSpPr>
        <p:spPr/>
        <p:txBody>
          <a:bodyPr/>
          <a:lstStyle/>
          <a:p>
            <a:r>
              <a:rPr lang="en-US" dirty="0"/>
              <a:t>What is Advanced Telephony</a:t>
            </a:r>
          </a:p>
        </p:txBody>
      </p:sp>
      <p:sp>
        <p:nvSpPr>
          <p:cNvPr id="4" name="Text Placeholder 3">
            <a:extLst>
              <a:ext uri="{FF2B5EF4-FFF2-40B4-BE49-F238E27FC236}">
                <a16:creationId xmlns:a16="http://schemas.microsoft.com/office/drawing/2014/main" id="{AF69F1F3-8E3E-3C4E-9AD9-E6848FA67509}"/>
              </a:ext>
            </a:extLst>
          </p:cNvPr>
          <p:cNvSpPr>
            <a:spLocks noGrp="1"/>
          </p:cNvSpPr>
          <p:nvPr>
            <p:ph type="body" sz="half" idx="10"/>
          </p:nvPr>
        </p:nvSpPr>
        <p:spPr/>
        <p:txBody>
          <a:bodyPr/>
          <a:lstStyle/>
          <a:p>
            <a:r>
              <a:rPr lang="en-US" dirty="0"/>
              <a:t>Evolution not revolution</a:t>
            </a:r>
          </a:p>
        </p:txBody>
      </p:sp>
      <p:pic>
        <p:nvPicPr>
          <p:cNvPr id="5" name="Picture 4">
            <a:extLst>
              <a:ext uri="{FF2B5EF4-FFF2-40B4-BE49-F238E27FC236}">
                <a16:creationId xmlns:a16="http://schemas.microsoft.com/office/drawing/2014/main" id="{BAB55B0A-8B54-B75F-2466-0535D169048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559496" y="3956004"/>
            <a:ext cx="2448272" cy="1638811"/>
          </a:xfrm>
          <a:prstGeom prst="rect">
            <a:avLst/>
          </a:prstGeom>
        </p:spPr>
      </p:pic>
      <p:pic>
        <p:nvPicPr>
          <p:cNvPr id="6" name="Picture 5" descr="A picture containing text, remote, indoor, game&#10;&#10;Description automatically generated">
            <a:extLst>
              <a:ext uri="{FF2B5EF4-FFF2-40B4-BE49-F238E27FC236}">
                <a16:creationId xmlns:a16="http://schemas.microsoft.com/office/drawing/2014/main" id="{30E7CFEC-FE5B-5799-C49F-D6C95C3052E8}"/>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9254554" y="4069924"/>
            <a:ext cx="2755900" cy="1574800"/>
          </a:xfrm>
          <a:prstGeom prst="rect">
            <a:avLst/>
          </a:prstGeom>
        </p:spPr>
      </p:pic>
    </p:spTree>
    <p:extLst>
      <p:ext uri="{BB962C8B-B14F-4D97-AF65-F5344CB8AC3E}">
        <p14:creationId xmlns:p14="http://schemas.microsoft.com/office/powerpoint/2010/main" val="121154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C7986B-8BC4-54B7-E0D7-7489CDA4365E}"/>
              </a:ext>
            </a:extLst>
          </p:cNvPr>
          <p:cNvSpPr>
            <a:spLocks noGrp="1"/>
          </p:cNvSpPr>
          <p:nvPr>
            <p:ph type="body" sz="half" idx="12"/>
          </p:nvPr>
        </p:nvSpPr>
        <p:spPr>
          <a:xfrm>
            <a:off x="335360" y="2708920"/>
            <a:ext cx="6736082" cy="917664"/>
          </a:xfrm>
        </p:spPr>
        <p:txBody>
          <a:bodyPr/>
          <a:lstStyle/>
          <a:p>
            <a:r>
              <a:rPr lang="en-GB" dirty="0"/>
              <a:t>Understanding </a:t>
            </a:r>
          </a:p>
        </p:txBody>
      </p:sp>
      <p:sp>
        <p:nvSpPr>
          <p:cNvPr id="3" name="Text Placeholder 2">
            <a:extLst>
              <a:ext uri="{FF2B5EF4-FFF2-40B4-BE49-F238E27FC236}">
                <a16:creationId xmlns:a16="http://schemas.microsoft.com/office/drawing/2014/main" id="{78D79222-D966-E4D3-F53F-9399895E772C}"/>
              </a:ext>
            </a:extLst>
          </p:cNvPr>
          <p:cNvSpPr>
            <a:spLocks noGrp="1"/>
          </p:cNvSpPr>
          <p:nvPr>
            <p:ph type="body" sz="half" idx="13"/>
          </p:nvPr>
        </p:nvSpPr>
        <p:spPr>
          <a:xfrm>
            <a:off x="7176120" y="2708920"/>
            <a:ext cx="5447928" cy="917664"/>
          </a:xfrm>
        </p:spPr>
        <p:txBody>
          <a:bodyPr>
            <a:noAutofit/>
          </a:bodyPr>
          <a:lstStyle/>
          <a:p>
            <a:r>
              <a:rPr lang="en-GB" dirty="0"/>
              <a:t>Demand</a:t>
            </a:r>
          </a:p>
        </p:txBody>
      </p:sp>
    </p:spTree>
    <p:extLst>
      <p:ext uri="{BB962C8B-B14F-4D97-AF65-F5344CB8AC3E}">
        <p14:creationId xmlns:p14="http://schemas.microsoft.com/office/powerpoint/2010/main" val="156096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0F06D-E6A1-9E42-9252-6FA40231AA4C}"/>
              </a:ext>
            </a:extLst>
          </p:cNvPr>
          <p:cNvSpPr>
            <a:spLocks noGrp="1"/>
          </p:cNvSpPr>
          <p:nvPr>
            <p:ph type="title"/>
          </p:nvPr>
        </p:nvSpPr>
        <p:spPr>
          <a:xfrm>
            <a:off x="1991544" y="-800100"/>
            <a:ext cx="5607695" cy="1600200"/>
          </a:xfrm>
        </p:spPr>
        <p:txBody>
          <a:bodyPr>
            <a:normAutofit/>
          </a:bodyPr>
          <a:lstStyle/>
          <a:p>
            <a:r>
              <a:rPr lang="en-GB" dirty="0"/>
              <a:t>Demand in Primary Care</a:t>
            </a:r>
            <a:endParaRPr lang="en-US" dirty="0"/>
          </a:p>
        </p:txBody>
      </p:sp>
      <p:graphicFrame>
        <p:nvGraphicFramePr>
          <p:cNvPr id="3076" name="Text Placeholder 3">
            <a:extLst>
              <a:ext uri="{FF2B5EF4-FFF2-40B4-BE49-F238E27FC236}">
                <a16:creationId xmlns:a16="http://schemas.microsoft.com/office/drawing/2014/main" id="{3AE9A1FD-245A-483F-1A11-EB6B1FA9518C}"/>
              </a:ext>
            </a:extLst>
          </p:cNvPr>
          <p:cNvGraphicFramePr/>
          <p:nvPr>
            <p:extLst>
              <p:ext uri="{D42A27DB-BD31-4B8C-83A1-F6EECF244321}">
                <p14:modId xmlns:p14="http://schemas.microsoft.com/office/powerpoint/2010/main" val="1936996293"/>
              </p:ext>
            </p:extLst>
          </p:nvPr>
        </p:nvGraphicFramePr>
        <p:xfrm>
          <a:off x="2072480" y="1356184"/>
          <a:ext cx="9208096" cy="50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5211815"/>
      </p:ext>
    </p:extLst>
  </p:cSld>
  <p:clrMapOvr>
    <a:masterClrMapping/>
  </p:clrMapOvr>
  <mc:AlternateContent xmlns:mc="http://schemas.openxmlformats.org/markup-compatibility/2006" xmlns:p14="http://schemas.microsoft.com/office/powerpoint/2010/main">
    <mc:Choice Requires="p14">
      <p:transition spd="med" p14:dur="700" advTm="203349">
        <p:fade/>
      </p:transition>
    </mc:Choice>
    <mc:Fallback xmlns="">
      <p:transition spd="med" advTm="203349">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34887F-BB12-A1FE-9FD3-ED5216BCEA3C}"/>
              </a:ext>
            </a:extLst>
          </p:cNvPr>
          <p:cNvSpPr>
            <a:spLocks noGrp="1"/>
          </p:cNvSpPr>
          <p:nvPr>
            <p:ph type="body" sz="half" idx="2"/>
          </p:nvPr>
        </p:nvSpPr>
        <p:spPr>
          <a:xfrm>
            <a:off x="7124768" y="4952589"/>
            <a:ext cx="4824537" cy="3060883"/>
          </a:xfrm>
        </p:spPr>
        <p:txBody>
          <a:bodyPr/>
          <a:lstStyle/>
          <a:p>
            <a:pPr marL="285750" indent="-285750">
              <a:buFont typeface="Arial" panose="020B0604020202020204" pitchFamily="34" charset="0"/>
              <a:buChar char="•"/>
            </a:pPr>
            <a:r>
              <a:rPr lang="en-GB" dirty="0"/>
              <a:t>All calls to be answered within 30 seconds</a:t>
            </a:r>
          </a:p>
          <a:p>
            <a:pPr marL="285750" indent="-285750">
              <a:buFont typeface="Arial" panose="020B0604020202020204" pitchFamily="34" charset="0"/>
              <a:buChar char="•"/>
            </a:pPr>
            <a:r>
              <a:rPr lang="en-GB" dirty="0"/>
              <a:t>Average call wait 60 seconds</a:t>
            </a:r>
          </a:p>
          <a:p>
            <a:pPr marL="285750" indent="-285750">
              <a:buFont typeface="Arial" panose="020B0604020202020204" pitchFamily="34" charset="0"/>
              <a:buChar char="•"/>
            </a:pPr>
            <a:r>
              <a:rPr lang="en-GB" dirty="0"/>
              <a:t>Average call lengths 120 seconds</a:t>
            </a:r>
          </a:p>
          <a:p>
            <a:pPr marL="285750" indent="-285750">
              <a:buFont typeface="Arial" panose="020B0604020202020204" pitchFamily="34" charset="0"/>
              <a:buChar char="•"/>
            </a:pPr>
            <a:r>
              <a:rPr lang="en-GB" dirty="0"/>
              <a:t>Number of abandoned calls less than 10%</a:t>
            </a:r>
          </a:p>
          <a:p>
            <a:endParaRPr lang="en-GB" dirty="0"/>
          </a:p>
          <a:p>
            <a:endParaRPr lang="en-GB" dirty="0"/>
          </a:p>
        </p:txBody>
      </p:sp>
      <p:sp>
        <p:nvSpPr>
          <p:cNvPr id="3" name="Title 2">
            <a:extLst>
              <a:ext uri="{FF2B5EF4-FFF2-40B4-BE49-F238E27FC236}">
                <a16:creationId xmlns:a16="http://schemas.microsoft.com/office/drawing/2014/main" id="{34E6D6E5-570D-B985-55BD-C2C5EB90BC54}"/>
              </a:ext>
            </a:extLst>
          </p:cNvPr>
          <p:cNvSpPr>
            <a:spLocks noGrp="1"/>
          </p:cNvSpPr>
          <p:nvPr>
            <p:ph type="title"/>
          </p:nvPr>
        </p:nvSpPr>
        <p:spPr/>
        <p:txBody>
          <a:bodyPr>
            <a:normAutofit/>
          </a:bodyPr>
          <a:lstStyle/>
          <a:p>
            <a:r>
              <a:rPr lang="en-GB" dirty="0"/>
              <a:t>Thinking like a call centre</a:t>
            </a:r>
          </a:p>
        </p:txBody>
      </p:sp>
      <p:sp>
        <p:nvSpPr>
          <p:cNvPr id="4" name="Text Placeholder 3">
            <a:extLst>
              <a:ext uri="{FF2B5EF4-FFF2-40B4-BE49-F238E27FC236}">
                <a16:creationId xmlns:a16="http://schemas.microsoft.com/office/drawing/2014/main" id="{A5C2CA22-A739-E793-AA39-6FC70F913D46}"/>
              </a:ext>
            </a:extLst>
          </p:cNvPr>
          <p:cNvSpPr>
            <a:spLocks noGrp="1"/>
          </p:cNvSpPr>
          <p:nvPr>
            <p:ph type="body" sz="half" idx="10"/>
          </p:nvPr>
        </p:nvSpPr>
        <p:spPr>
          <a:xfrm>
            <a:off x="2567608" y="1196754"/>
            <a:ext cx="6984776" cy="432042"/>
          </a:xfrm>
        </p:spPr>
        <p:txBody>
          <a:bodyPr/>
          <a:lstStyle/>
          <a:p>
            <a:r>
              <a:rPr lang="en-GB" dirty="0"/>
              <a:t>”Welcome to the primary care helpdesk”</a:t>
            </a:r>
          </a:p>
        </p:txBody>
      </p:sp>
      <p:pic>
        <p:nvPicPr>
          <p:cNvPr id="8198" name="Picture 6" descr="Understanding KPIs and Proper Application">
            <a:extLst>
              <a:ext uri="{FF2B5EF4-FFF2-40B4-BE49-F238E27FC236}">
                <a16:creationId xmlns:a16="http://schemas.microsoft.com/office/drawing/2014/main" id="{9FFEA8E6-87A9-FDBC-63C5-AB6247A8113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52184" y="2909359"/>
            <a:ext cx="3348373" cy="19421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able&#10;&#10;Description automatically generated">
            <a:extLst>
              <a:ext uri="{FF2B5EF4-FFF2-40B4-BE49-F238E27FC236}">
                <a16:creationId xmlns:a16="http://schemas.microsoft.com/office/drawing/2014/main" id="{4F46ED27-59F3-FE11-B2D7-C0AA43729243}"/>
              </a:ext>
            </a:extLst>
          </p:cNvPr>
          <p:cNvPicPr>
            <a:picLocks noChangeAspect="1"/>
          </p:cNvPicPr>
          <p:nvPr/>
        </p:nvPicPr>
        <p:blipFill rotWithShape="1">
          <a:blip r:embed="rId4">
            <a:extLst>
              <a:ext uri="{28A0092B-C50C-407E-A947-70E740481C1C}">
                <a14:useLocalDpi xmlns:a14="http://schemas.microsoft.com/office/drawing/2010/main"/>
              </a:ext>
            </a:extLst>
          </a:blip>
          <a:srcRect r="2005"/>
          <a:stretch/>
        </p:blipFill>
        <p:spPr>
          <a:xfrm>
            <a:off x="1487488" y="1689885"/>
            <a:ext cx="10585176" cy="1118374"/>
          </a:xfrm>
          <a:prstGeom prst="rect">
            <a:avLst/>
          </a:prstGeom>
        </p:spPr>
      </p:pic>
      <p:graphicFrame>
        <p:nvGraphicFramePr>
          <p:cNvPr id="5" name="Diagram 4">
            <a:extLst>
              <a:ext uri="{FF2B5EF4-FFF2-40B4-BE49-F238E27FC236}">
                <a16:creationId xmlns:a16="http://schemas.microsoft.com/office/drawing/2014/main" id="{2F84316F-6A29-593F-20FF-6E96AB619291}"/>
              </a:ext>
            </a:extLst>
          </p:cNvPr>
          <p:cNvGraphicFramePr/>
          <p:nvPr>
            <p:extLst>
              <p:ext uri="{D42A27DB-BD31-4B8C-83A1-F6EECF244321}">
                <p14:modId xmlns:p14="http://schemas.microsoft.com/office/powerpoint/2010/main" val="4254869023"/>
              </p:ext>
            </p:extLst>
          </p:nvPr>
        </p:nvGraphicFramePr>
        <p:xfrm>
          <a:off x="1487488" y="2986033"/>
          <a:ext cx="4928096" cy="36454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6688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213F5FC-D9B6-3F81-52B8-5B4EA4F68EBE}"/>
              </a:ext>
            </a:extLst>
          </p:cNvPr>
          <p:cNvSpPr>
            <a:spLocks noGrp="1"/>
          </p:cNvSpPr>
          <p:nvPr>
            <p:ph type="title"/>
          </p:nvPr>
        </p:nvSpPr>
        <p:spPr/>
        <p:txBody>
          <a:bodyPr/>
          <a:lstStyle/>
          <a:p>
            <a:r>
              <a:rPr lang="en-GB" dirty="0"/>
              <a:t>Demand Data</a:t>
            </a:r>
          </a:p>
        </p:txBody>
      </p:sp>
      <p:sp>
        <p:nvSpPr>
          <p:cNvPr id="10" name="Text Placeholder 9">
            <a:extLst>
              <a:ext uri="{FF2B5EF4-FFF2-40B4-BE49-F238E27FC236}">
                <a16:creationId xmlns:a16="http://schemas.microsoft.com/office/drawing/2014/main" id="{76C4D747-CC05-2129-A2FA-C354893351C3}"/>
              </a:ext>
            </a:extLst>
          </p:cNvPr>
          <p:cNvSpPr>
            <a:spLocks noGrp="1"/>
          </p:cNvSpPr>
          <p:nvPr>
            <p:ph type="body" sz="half" idx="10"/>
          </p:nvPr>
        </p:nvSpPr>
        <p:spPr>
          <a:xfrm>
            <a:off x="2567608" y="980723"/>
            <a:ext cx="8568952" cy="432042"/>
          </a:xfrm>
        </p:spPr>
        <p:txBody>
          <a:bodyPr>
            <a:normAutofit fontScale="92500"/>
          </a:bodyPr>
          <a:lstStyle/>
          <a:p>
            <a:r>
              <a:rPr lang="en-GB" dirty="0"/>
              <a:t>Telephone System – Understand Real Demand rather the perceived</a:t>
            </a:r>
          </a:p>
        </p:txBody>
      </p:sp>
      <p:pic>
        <p:nvPicPr>
          <p:cNvPr id="5" name="Picture 4" descr="Ready-to-use call center reports |Freshdesk Contact Center (formerly ...">
            <a:extLst>
              <a:ext uri="{FF2B5EF4-FFF2-40B4-BE49-F238E27FC236}">
                <a16:creationId xmlns:a16="http://schemas.microsoft.com/office/drawing/2014/main" id="{245DEAE4-F3BE-EA5A-1120-502142779B5C}"/>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7060" t="13850" r="4124" b="8561"/>
          <a:stretch/>
        </p:blipFill>
        <p:spPr bwMode="auto">
          <a:xfrm>
            <a:off x="1559496" y="1701343"/>
            <a:ext cx="5046570" cy="263461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Data">
            <a:extLst>
              <a:ext uri="{FF2B5EF4-FFF2-40B4-BE49-F238E27FC236}">
                <a16:creationId xmlns:a16="http://schemas.microsoft.com/office/drawing/2014/main" id="{4F8B7358-FC34-6DEE-B036-52227E347E62}"/>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8616280" y="4466806"/>
            <a:ext cx="3024336" cy="22955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Give Your Contact Strategy The Akixi Factor - RHM Telecommunications">
            <a:extLst>
              <a:ext uri="{FF2B5EF4-FFF2-40B4-BE49-F238E27FC236}">
                <a16:creationId xmlns:a16="http://schemas.microsoft.com/office/drawing/2014/main" id="{2252D5C5-42E3-6A9B-86FA-46BB176C847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989362" y="1750999"/>
            <a:ext cx="5004400" cy="25849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A79A4FA-0618-36D3-F17A-00DE52C4E69E}"/>
              </a:ext>
            </a:extLst>
          </p:cNvPr>
          <p:cNvSpPr txBox="1"/>
          <p:nvPr/>
        </p:nvSpPr>
        <p:spPr>
          <a:xfrm>
            <a:off x="1955540" y="4840554"/>
            <a:ext cx="5976664" cy="1477328"/>
          </a:xfrm>
          <a:prstGeom prst="rect">
            <a:avLst/>
          </a:prstGeom>
          <a:noFill/>
        </p:spPr>
        <p:txBody>
          <a:bodyPr wrap="square" rtlCol="0">
            <a:spAutoFit/>
          </a:bodyPr>
          <a:lstStyle/>
          <a:p>
            <a:r>
              <a:rPr lang="en-GB" dirty="0">
                <a:latin typeface="Poppins" panose="00000500000000000000" pitchFamily="2" charset="0"/>
                <a:cs typeface="Poppins" panose="00000500000000000000" pitchFamily="2" charset="0"/>
              </a:rPr>
              <a:t>Dashboard great for real time management but risk giving a false sense of demand</a:t>
            </a:r>
          </a:p>
          <a:p>
            <a:endParaRPr lang="en-GB" dirty="0">
              <a:latin typeface="Poppins" panose="00000500000000000000" pitchFamily="2" charset="0"/>
              <a:cs typeface="Poppins" panose="00000500000000000000" pitchFamily="2" charset="0"/>
            </a:endParaRPr>
          </a:p>
          <a:p>
            <a:r>
              <a:rPr lang="en-GB" dirty="0">
                <a:latin typeface="Poppins" panose="00000500000000000000" pitchFamily="2" charset="0"/>
                <a:cs typeface="Poppins" panose="00000500000000000000" pitchFamily="2" charset="0"/>
              </a:rPr>
              <a:t>Raw Data allows for a greater level of understanding</a:t>
            </a:r>
          </a:p>
        </p:txBody>
      </p:sp>
    </p:spTree>
    <p:extLst>
      <p:ext uri="{BB962C8B-B14F-4D97-AF65-F5344CB8AC3E}">
        <p14:creationId xmlns:p14="http://schemas.microsoft.com/office/powerpoint/2010/main" val="378911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REDMOOR - NHS">
      <a:dk1>
        <a:srgbClr val="000000"/>
      </a:dk1>
      <a:lt1>
        <a:srgbClr val="FFFFFF"/>
      </a:lt1>
      <a:dk2>
        <a:srgbClr val="39474D"/>
      </a:dk2>
      <a:lt2>
        <a:srgbClr val="EEF8F5"/>
      </a:lt2>
      <a:accent1>
        <a:srgbClr val="00ADA0"/>
      </a:accent1>
      <a:accent2>
        <a:srgbClr val="007D77"/>
      </a:accent2>
      <a:accent3>
        <a:srgbClr val="DFDB00"/>
      </a:accent3>
      <a:accent4>
        <a:srgbClr val="003C35"/>
      </a:accent4>
      <a:accent5>
        <a:srgbClr val="0070CC"/>
      </a:accent5>
      <a:accent6>
        <a:srgbClr val="033F84"/>
      </a:accent6>
      <a:hlink>
        <a:srgbClr val="00ADA0"/>
      </a:hlink>
      <a:folHlink>
        <a:srgbClr val="007D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BF7E52DE0CBB4E87903D4CCF024734" ma:contentTypeVersion="16" ma:contentTypeDescription="Create a new document." ma:contentTypeScope="" ma:versionID="787fcd2d88674d721dd1da206608c9c3">
  <xsd:schema xmlns:xsd="http://www.w3.org/2001/XMLSchema" xmlns:xs="http://www.w3.org/2001/XMLSchema" xmlns:p="http://schemas.microsoft.com/office/2006/metadata/properties" xmlns:ns2="8d58213b-690a-4f05-96a7-f9027d42f364" xmlns:ns3="e358c15b-6d1b-42be-8f52-e1bb3e3cf31e" targetNamespace="http://schemas.microsoft.com/office/2006/metadata/properties" ma:root="true" ma:fieldsID="2bd8c3068c836cf98e525286045bc314" ns2:_="" ns3:_="">
    <xsd:import namespace="8d58213b-690a-4f05-96a7-f9027d42f364"/>
    <xsd:import namespace="e358c15b-6d1b-42be-8f52-e1bb3e3cf31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8213b-690a-4f05-96a7-f9027d42f36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04399600-57c4-41e2-8dbe-3ccf95bb86fb}" ma:internalName="TaxCatchAll" ma:showField="CatchAllData" ma:web="8d58213b-690a-4f05-96a7-f9027d42f36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58c15b-6d1b-42be-8f52-e1bb3e3cf31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77e5c7d-0064-4569-8771-a813d7774d5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358c15b-6d1b-42be-8f52-e1bb3e3cf31e">
      <Terms xmlns="http://schemas.microsoft.com/office/infopath/2007/PartnerControls"/>
    </lcf76f155ced4ddcb4097134ff3c332f>
    <TaxCatchAll xmlns="8d58213b-690a-4f05-96a7-f9027d42f364" xsi:nil="true"/>
  </documentManagement>
</p:properties>
</file>

<file path=customXml/itemProps1.xml><?xml version="1.0" encoding="utf-8"?>
<ds:datastoreItem xmlns:ds="http://schemas.openxmlformats.org/officeDocument/2006/customXml" ds:itemID="{C571B294-2145-4325-BCE9-C5793D641B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58213b-690a-4f05-96a7-f9027d42f364"/>
    <ds:schemaRef ds:uri="e358c15b-6d1b-42be-8f52-e1bb3e3cf3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087027-F9BC-422A-BFFE-32E1796411E6}">
  <ds:schemaRefs>
    <ds:schemaRef ds:uri="http://schemas.microsoft.com/sharepoint/v3/contenttype/forms"/>
  </ds:schemaRefs>
</ds:datastoreItem>
</file>

<file path=customXml/itemProps3.xml><?xml version="1.0" encoding="utf-8"?>
<ds:datastoreItem xmlns:ds="http://schemas.openxmlformats.org/officeDocument/2006/customXml" ds:itemID="{A2F9A00A-2B9E-4DD7-9369-FD403C2A0C8A}">
  <ds:schemaRefs>
    <ds:schemaRef ds:uri="http://schemas.microsoft.com/office/2006/documentManagement/types"/>
    <ds:schemaRef ds:uri="http://purl.org/dc/dcmitype/"/>
    <ds:schemaRef ds:uri="http://schemas.microsoft.com/office/2006/metadata/properties"/>
    <ds:schemaRef ds:uri="8d58213b-690a-4f05-96a7-f9027d42f364"/>
    <ds:schemaRef ds:uri="http://purl.org/dc/elements/1.1/"/>
    <ds:schemaRef ds:uri="http://purl.org/dc/terms/"/>
    <ds:schemaRef ds:uri="http://schemas.openxmlformats.org/package/2006/metadata/core-properties"/>
    <ds:schemaRef ds:uri="http://schemas.microsoft.com/office/infopath/2007/PartnerControls"/>
    <ds:schemaRef ds:uri="e358c15b-6d1b-42be-8f52-e1bb3e3cf31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14202</TotalTime>
  <Words>722</Words>
  <Application>Microsoft Office PowerPoint</Application>
  <PresentationFormat>Widescreen</PresentationFormat>
  <Paragraphs>133</Paragraphs>
  <Slides>19</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Poppins</vt:lpstr>
      <vt:lpstr>Poppins Medium</vt:lpstr>
      <vt:lpstr>Times New Roman</vt:lpstr>
      <vt:lpstr>Calibri</vt:lpstr>
      <vt:lpstr>Arial</vt:lpstr>
      <vt:lpstr>Poppins Light</vt:lpstr>
      <vt:lpstr>Poppins SemiBold</vt:lpstr>
      <vt:lpstr>Open Sans</vt:lpstr>
      <vt:lpstr>Office Theme</vt:lpstr>
      <vt:lpstr>PowerPoint Presentation</vt:lpstr>
      <vt:lpstr>PowerPoint Presentation</vt:lpstr>
      <vt:lpstr>PowerPoint Presentation</vt:lpstr>
      <vt:lpstr>Topics</vt:lpstr>
      <vt:lpstr>What is Advanced Telephony</vt:lpstr>
      <vt:lpstr>PowerPoint Presentation</vt:lpstr>
      <vt:lpstr>Demand in Primary Care</vt:lpstr>
      <vt:lpstr>Thinking like a call centre</vt:lpstr>
      <vt:lpstr>Demand Data</vt:lpstr>
      <vt:lpstr>Assessing Staff Capacity</vt:lpstr>
      <vt:lpstr>Erlang Example</vt:lpstr>
      <vt:lpstr>PowerPoint Presentation</vt:lpstr>
      <vt:lpstr>Staff Training</vt:lpstr>
      <vt:lpstr>PowerPoint Presentation</vt:lpstr>
      <vt:lpstr>Complaints</vt:lpstr>
      <vt:lpstr>PowerPoint Presentation</vt:lpstr>
      <vt:lpstr>Interoperability</vt:lpstr>
      <vt:lpstr>Other Access Technologies</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Wainwright</dc:creator>
  <cp:lastModifiedBy>Stacey Adams</cp:lastModifiedBy>
  <cp:revision>328</cp:revision>
  <cp:lastPrinted>2023-01-16T17:53:45Z</cp:lastPrinted>
  <dcterms:created xsi:type="dcterms:W3CDTF">2020-12-07T20:21:21Z</dcterms:created>
  <dcterms:modified xsi:type="dcterms:W3CDTF">2023-02-17T13:20:34Z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0x0101004BD140946085864A8580A9DF2C5AD095</vt:lpwstr>
  </property>
</Properties>
</file>