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76" r:id="rId4"/>
    <p:sldId id="269" r:id="rId5"/>
    <p:sldId id="266" r:id="rId6"/>
    <p:sldId id="258" r:id="rId7"/>
    <p:sldId id="263" r:id="rId8"/>
    <p:sldId id="277" r:id="rId9"/>
    <p:sldId id="270" r:id="rId10"/>
    <p:sldId id="267" r:id="rId11"/>
    <p:sldId id="257" r:id="rId12"/>
    <p:sldId id="264" r:id="rId13"/>
    <p:sldId id="278" r:id="rId14"/>
    <p:sldId id="271" r:id="rId15"/>
    <p:sldId id="268" r:id="rId16"/>
    <p:sldId id="259" r:id="rId17"/>
    <p:sldId id="265" r:id="rId18"/>
    <p:sldId id="279" r:id="rId19"/>
    <p:sldId id="272" r:id="rId20"/>
    <p:sldId id="260" r:id="rId21"/>
    <p:sldId id="274" r:id="rId22"/>
    <p:sldId id="275" r:id="rId23"/>
    <p:sldId id="273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756"/>
    <a:srgbClr val="FFF156"/>
    <a:srgbClr val="B63B81"/>
    <a:srgbClr val="04A4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/>
    <p:restoredTop sz="94681"/>
  </p:normalViewPr>
  <p:slideViewPr>
    <p:cSldViewPr snapToGrid="0" showGuides="1">
      <p:cViewPr varScale="1">
        <p:scale>
          <a:sx n="93" d="100"/>
          <a:sy n="93" d="100"/>
        </p:scale>
        <p:origin x="208" y="5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49AC6-CD1E-DC37-990C-4326134C0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BFED7C-605B-4EEC-B432-4D48036F61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6767A-FB30-6E65-0D2C-5989AE82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B97C-3E45-4D4D-900A-F1D5BBE92A88}" type="datetimeFigureOut">
              <a:rPr lang="en-US" smtClean="0"/>
              <a:t>2/27/26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93973-4AF4-3410-FDCA-D69EADCF7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3EF20-CDE7-8DA8-D2C3-B6A35D0C5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CB400-24F7-054C-89DE-0CDBD70D2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21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D056A-D85E-2CA4-0C46-41B9F96E5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2644A2-53AF-C38D-73E6-E15A386EF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4432A-B811-2B41-0343-4BFDC361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B97C-3E45-4D4D-900A-F1D5BBE92A88}" type="datetimeFigureOut">
              <a:rPr lang="en-US" smtClean="0"/>
              <a:t>2/27/26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16329-4CCD-7516-73B3-94AAF4BAE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9E833-508E-046E-2468-B51BDA5F0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CB400-24F7-054C-89DE-0CDBD70D2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54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305E75-C295-834B-0E9D-14763308EF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89F91-17C6-AA28-0104-0699693275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34C75-6D44-CB7F-59A9-13E5DB620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B97C-3E45-4D4D-900A-F1D5BBE92A88}" type="datetimeFigureOut">
              <a:rPr lang="en-US" smtClean="0"/>
              <a:t>2/27/26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E2F7A-C6B2-2746-CCBC-C3207A7D7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6AE71-E0AA-C6B3-0E81-848266A00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CB400-24F7-054C-89DE-0CDBD70D2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2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31876-1351-8F07-43E4-3EA0D339C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9E768-D248-044F-56B0-33EAA8939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3C6E7-9AAF-5E8A-C08D-A610142F8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B97C-3E45-4D4D-900A-F1D5BBE92A88}" type="datetimeFigureOut">
              <a:rPr lang="en-US" smtClean="0"/>
              <a:t>2/27/26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80FC2-A183-4AE2-A91C-003CA1F44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45C20-D751-FB93-ACDC-20587C853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CB400-24F7-054C-89DE-0CDBD70D2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1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3629D-6322-F61C-F0C7-35B6F394B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AC52D-FB50-2810-C816-8E7100225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88B67-9AA8-FB67-5E66-A1075D71A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B97C-3E45-4D4D-900A-F1D5BBE92A88}" type="datetimeFigureOut">
              <a:rPr lang="en-US" smtClean="0"/>
              <a:t>2/27/26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D2419-0C8D-78CE-17DC-A7794DA4F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6BD15-B438-7F91-E803-2AFC65CA9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CB400-24F7-054C-89DE-0CDBD70D2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31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8BEA-10E6-57DA-F5D1-B732AF9BB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46C8C-468B-47BF-B874-70FCC5EFFB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DE1BF-52B2-95C1-9504-DB4B73E52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1D230-9452-F236-1AE1-7DF22317E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B97C-3E45-4D4D-900A-F1D5BBE92A88}" type="datetimeFigureOut">
              <a:rPr lang="en-US" smtClean="0"/>
              <a:t>2/27/26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6AF7A-CA4D-9207-5992-9722DE68A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EFF70-36A5-B98D-A9A0-72FA55900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CB400-24F7-054C-89DE-0CDBD70D2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5712D-F3AF-C958-A48A-8617989B3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25A28-F92A-6B3A-8F05-E5AF3EDDE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A18B5-3686-25C7-4041-A9AD9B57D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806F2F-35D1-4134-AB61-5D6C9C824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770770-FAE2-4875-0EAD-99CCD702F5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AEDD1A-7A15-1750-3956-FBB4BE79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B97C-3E45-4D4D-900A-F1D5BBE92A88}" type="datetimeFigureOut">
              <a:rPr lang="en-US" smtClean="0"/>
              <a:t>2/27/26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E89B18-0079-9DAE-1F85-452834F5E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674D8-4060-585C-8EDE-DA6EB8EB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CB400-24F7-054C-89DE-0CDBD70D2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1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089D0-22A2-A6E4-1B54-003F4A4A2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2616D2-AAF7-0122-A24D-C1D644E25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B97C-3E45-4D4D-900A-F1D5BBE92A88}" type="datetimeFigureOut">
              <a:rPr lang="en-US" smtClean="0"/>
              <a:t>2/27/26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178A11-6250-51E8-4FC3-99E901636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3D5A9-A8B4-A49E-8D75-2D558B35E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CB400-24F7-054C-89DE-0CDBD70D2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8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3FBEB3-9027-CFAD-4699-D271D17E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B97C-3E45-4D4D-900A-F1D5BBE92A88}" type="datetimeFigureOut">
              <a:rPr lang="en-US" smtClean="0"/>
              <a:t>2/27/26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879416-0BD1-B98F-8A76-31BB5F00C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9B04D-07E2-FBA4-1B96-60C8482A7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CB400-24F7-054C-89DE-0CDBD70D2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46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A461E-F4E9-E10A-0215-4D9EF5C98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F01B4-2895-E8C6-070F-84B5C8287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3AAA21-F8AA-F827-EED5-B0B89273A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7E6CA-6293-6A0B-0756-4D3FC1025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B97C-3E45-4D4D-900A-F1D5BBE92A88}" type="datetimeFigureOut">
              <a:rPr lang="en-US" smtClean="0"/>
              <a:t>2/27/26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9095F-754F-ADF0-C903-92FE651FC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92423-04E3-2F46-19E9-6AB1106E3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CB400-24F7-054C-89DE-0CDBD70D2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88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D49AA-483E-E0BD-4CD3-6115E3D2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41FDB1-BEB4-85BB-FD1E-EE2CD71CA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8E4BEA-840F-5B35-578B-D3ED0ED0D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AF0C6-6098-4234-54B0-1A39A0235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B97C-3E45-4D4D-900A-F1D5BBE92A88}" type="datetimeFigureOut">
              <a:rPr lang="en-US" smtClean="0"/>
              <a:t>2/27/26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E3CA8-F7A3-7C93-C736-349FCB0F8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52537-27C1-F376-C3C5-D9CAD8611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CB400-24F7-054C-89DE-0CDBD70D2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31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B56EC2-CEE6-7B21-C829-AD941D137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1219A-3E6D-1DDA-5CF9-276ABD6C5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B81F6-7A8A-B7C4-A58B-5102D57A0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13B97C-3E45-4D4D-900A-F1D5BBE92A88}" type="datetimeFigureOut">
              <a:rPr lang="en-US" smtClean="0"/>
              <a:t>2/27/26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EE6DA-838C-C467-A222-610202E06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EFBAE-1224-117C-11EF-710BD6516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ACB400-24F7-054C-89DE-0CDBD70D2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2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A69F6A-1C77-6051-FE8B-F5BE43279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80739" cy="690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66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06767-F2A9-6BCE-15CF-45753516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yellow poster with a blue dna model&#10;&#10;AI-generated content may be incorrect.">
            <a:extLst>
              <a:ext uri="{FF2B5EF4-FFF2-40B4-BE49-F238E27FC236}">
                <a16:creationId xmlns:a16="http://schemas.microsoft.com/office/drawing/2014/main" id="{AD87F011-C6D2-EA6D-6095-F844F1AB8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12" name="Picture 11" descr="A blood pressure monitor and text&#10;&#10;AI-generated content may be incorrect.">
            <a:extLst>
              <a:ext uri="{FF2B5EF4-FFF2-40B4-BE49-F238E27FC236}">
                <a16:creationId xmlns:a16="http://schemas.microsoft.com/office/drawing/2014/main" id="{9755FC11-DB06-6A39-AF5B-2B991EC9A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4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FDE0D-EB9B-DBF2-96AB-1C5667BDC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4360D1-CAD1-4AA2-F47D-F07A630F8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836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2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68F5-58F6-2C1F-6310-BD3156699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2B0E22-1473-844B-367C-16B5C2683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D4FF6E0C-7C48-ECCE-AD50-75627EEFF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0"/>
            <a:ext cx="6096000" cy="6871924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3BD3E1E-F355-88CF-15CF-4E1053EAE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15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E136B-3643-1FE2-E1BE-A54813889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342A3-1101-5B86-0236-52E46B837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wearing a blue sweater&#10;&#10;AI-generated content may be incorrect.">
            <a:extLst>
              <a:ext uri="{FF2B5EF4-FFF2-40B4-BE49-F238E27FC236}">
                <a16:creationId xmlns:a16="http://schemas.microsoft.com/office/drawing/2014/main" id="{6CBC9779-B7C6-F5F2-E34F-5DF200DB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7" name="Picture 6" descr="A hand holding a phone&#10;&#10;AI-generated content may be incorrect.">
            <a:extLst>
              <a:ext uri="{FF2B5EF4-FFF2-40B4-BE49-F238E27FC236}">
                <a16:creationId xmlns:a16="http://schemas.microsoft.com/office/drawing/2014/main" id="{6C8B7D4D-01AA-A26D-6A00-563BA322A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99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1D83F-39AE-3D61-25C8-7C8000C79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6791-63EE-7F8E-C282-125D3058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68045-136B-69F7-DD6F-AD2647EF6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blue and white poster with a thermometer and light bulb&#10;&#10;AI-generated content may be incorrect.">
            <a:extLst>
              <a:ext uri="{FF2B5EF4-FFF2-40B4-BE49-F238E27FC236}">
                <a16:creationId xmlns:a16="http://schemas.microsoft.com/office/drawing/2014/main" id="{EE192407-ECB3-E23D-3F62-C046B8DA2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11" name="Content Placeholder 4" descr="A person lying in bed&#10;&#10;AI-generated content may be incorrect.">
            <a:extLst>
              <a:ext uri="{FF2B5EF4-FFF2-40B4-BE49-F238E27FC236}">
                <a16:creationId xmlns:a16="http://schemas.microsoft.com/office/drawing/2014/main" id="{91E785E0-A7FD-3583-80D5-9B7165463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25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3CCD-BD5F-B7CB-6C31-A4E67638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1D1FE-9802-5916-4AF1-407BD5C5C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medical device on a yellow background&#10;&#10;AI-generated content may be incorrect.">
            <a:extLst>
              <a:ext uri="{FF2B5EF4-FFF2-40B4-BE49-F238E27FC236}">
                <a16:creationId xmlns:a16="http://schemas.microsoft.com/office/drawing/2014/main" id="{E8056845-568F-83BD-39B3-B634C5D17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096000" cy="6858001"/>
          </a:xfrm>
          <a:prstGeom prst="rect">
            <a:avLst/>
          </a:prstGeom>
        </p:spPr>
      </p:pic>
      <p:pic>
        <p:nvPicPr>
          <p:cNvPr id="5" name="Picture 4" descr="A blood pressure monitor and text&#10;&#10;AI-generated content may be incorrect.">
            <a:extLst>
              <a:ext uri="{FF2B5EF4-FFF2-40B4-BE49-F238E27FC236}">
                <a16:creationId xmlns:a16="http://schemas.microsoft.com/office/drawing/2014/main" id="{492F5AF3-4F5A-4952-AA3D-5638E8736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1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3B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ED0A68-2C22-D685-8DCE-329B925BF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82" y="-23091"/>
            <a:ext cx="10321636" cy="688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0F4EF-66C3-55EA-AF6F-ECB5A1BED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8941E9-3CBE-9E1D-25B3-DECEFF1404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F2C5A3D6-C905-054C-9EAC-A5C861BC7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56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A1FF7-044A-B8D2-C255-7DA1E1C2D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screenshot of a phone&#10;&#10;AI-generated content may be incorrect.">
            <a:extLst>
              <a:ext uri="{FF2B5EF4-FFF2-40B4-BE49-F238E27FC236}">
                <a16:creationId xmlns:a16="http://schemas.microsoft.com/office/drawing/2014/main" id="{68644CBA-A23E-E485-C6B8-0D8CEB231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43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67FE9-A7C4-0E00-D29E-8540D6E3D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4E241-18A9-9110-99C6-F6B0F0000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47A05-BD3E-B50B-00C7-F5B2DFF8E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hand writing on a piece of paper&#10;&#10;AI-generated content may be incorrect.">
            <a:extLst>
              <a:ext uri="{FF2B5EF4-FFF2-40B4-BE49-F238E27FC236}">
                <a16:creationId xmlns:a16="http://schemas.microsoft.com/office/drawing/2014/main" id="{37F80059-BCEF-E17E-3274-D882BD6A3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11" name="Content Placeholder 4" descr="A person lying in bed&#10;&#10;AI-generated content may be incorrect.">
            <a:extLst>
              <a:ext uri="{FF2B5EF4-FFF2-40B4-BE49-F238E27FC236}">
                <a16:creationId xmlns:a16="http://schemas.microsoft.com/office/drawing/2014/main" id="{CAD2CB79-0C82-1C54-F31C-8392CCC8D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20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F817B-963B-5E5D-D6EE-F2A460833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350329-DD37-19B9-AB34-378938D45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ED16D-9C63-2D8B-7161-F7DC95DA2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53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ADCAF-9792-2DFD-330B-851954020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030FCF9-11D2-8FD5-21C4-3EEAF411A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95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yellow and red sign with white text&#10;&#10;AI-generated content may be incorrect.">
            <a:extLst>
              <a:ext uri="{FF2B5EF4-FFF2-40B4-BE49-F238E27FC236}">
                <a16:creationId xmlns:a16="http://schemas.microsoft.com/office/drawing/2014/main" id="{0222C537-CF7E-AB6D-89DF-7F67D6DB6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6747" y="-505"/>
            <a:ext cx="6858505" cy="685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22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oster with text overlay&#10;&#10;AI-generated content may be incorrect.">
            <a:extLst>
              <a:ext uri="{FF2B5EF4-FFF2-40B4-BE49-F238E27FC236}">
                <a16:creationId xmlns:a16="http://schemas.microsoft.com/office/drawing/2014/main" id="{1980340B-028D-1009-26A5-22DD99D3C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328" y="0"/>
            <a:ext cx="6432346" cy="6858000"/>
          </a:xfrm>
          <a:prstGeom prst="rect">
            <a:avLst/>
          </a:prstGeom>
        </p:spPr>
      </p:pic>
      <p:pic>
        <p:nvPicPr>
          <p:cNvPr id="11" name="Content Placeholder 10" descr="A poster with spices and herbs&#10;&#10;AI-generated content may be incorrect.">
            <a:extLst>
              <a:ext uri="{FF2B5EF4-FFF2-40B4-BE49-F238E27FC236}">
                <a16:creationId xmlns:a16="http://schemas.microsoft.com/office/drawing/2014/main" id="{5D0315BB-1AA2-95EA-FE1B-09DD23507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874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82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55454-D82F-49F4-565C-6521D89CD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7108-9497-EA37-5A5B-4BB4A0DB3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A0D0D-AEB2-17F6-7946-E1E766EEB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lue and white sign with footprints&#10;&#10;AI-generated content may be incorrect.">
            <a:extLst>
              <a:ext uri="{FF2B5EF4-FFF2-40B4-BE49-F238E27FC236}">
                <a16:creationId xmlns:a16="http://schemas.microsoft.com/office/drawing/2014/main" id="{444898DE-EA48-8800-A5FD-26C2337CA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11" name="Content Placeholder 4" descr="A person lying in bed&#10;&#10;AI-generated content may be incorrect.">
            <a:extLst>
              <a:ext uri="{FF2B5EF4-FFF2-40B4-BE49-F238E27FC236}">
                <a16:creationId xmlns:a16="http://schemas.microsoft.com/office/drawing/2014/main" id="{627FDE92-BB20-603E-91AF-3649A92B0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3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7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9CC31-030B-BD92-F5D5-0B8080813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oster with a few pictograms of people&#10;&#10;AI-generated content may be incorrect.">
            <a:extLst>
              <a:ext uri="{FF2B5EF4-FFF2-40B4-BE49-F238E27FC236}">
                <a16:creationId xmlns:a16="http://schemas.microsoft.com/office/drawing/2014/main" id="{6AABD5CC-9EED-5079-8ECE-69CE91E6B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8889"/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55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895B5-BD65-51F6-420C-52871DD22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 descr="A group of men standing together&#10;&#10;AI-generated content may be incorrect.">
            <a:extLst>
              <a:ext uri="{FF2B5EF4-FFF2-40B4-BE49-F238E27FC236}">
                <a16:creationId xmlns:a16="http://schemas.microsoft.com/office/drawing/2014/main" id="{ACE4DDC2-A8D4-4939-7543-7D1086B86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18" name="Picture 17" descr="A hand holding a phone&#10;&#10;AI-generated content may be incorrect.">
            <a:extLst>
              <a:ext uri="{FF2B5EF4-FFF2-40B4-BE49-F238E27FC236}">
                <a16:creationId xmlns:a16="http://schemas.microsoft.com/office/drawing/2014/main" id="{EBA9AFF7-09D8-872A-EF6F-4FFFB46D6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95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1B3C1-7ABC-9DD8-CBD5-1A8BCCB57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 descr="A blue alarm clock with white text&#10;&#10;AI-generated content may be incorrect.">
            <a:extLst>
              <a:ext uri="{FF2B5EF4-FFF2-40B4-BE49-F238E27FC236}">
                <a16:creationId xmlns:a16="http://schemas.microsoft.com/office/drawing/2014/main" id="{086E0785-B9A6-5D7F-3DE4-470A7355B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0" name="Content Placeholder 4" descr="A person lying in bed&#10;&#10;AI-generated content may be incorrect.">
            <a:extLst>
              <a:ext uri="{FF2B5EF4-FFF2-40B4-BE49-F238E27FC236}">
                <a16:creationId xmlns:a16="http://schemas.microsoft.com/office/drawing/2014/main" id="{692DED70-E98A-083A-8DC0-1B908D1CD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45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3EC99-FA1F-89A7-1A1F-BA2F93480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oster of a person and a child&#10;&#10;AI-generated content may be incorrect.">
            <a:extLst>
              <a:ext uri="{FF2B5EF4-FFF2-40B4-BE49-F238E27FC236}">
                <a16:creationId xmlns:a16="http://schemas.microsoft.com/office/drawing/2014/main" id="{DF340EBE-1153-0E52-899B-7657D65CF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822" b="7893"/>
          <a:stretch>
            <a:fillRect/>
          </a:stretch>
        </p:blipFill>
        <p:spPr>
          <a:xfrm>
            <a:off x="-2" y="0"/>
            <a:ext cx="6096001" cy="6858000"/>
          </a:xfrm>
          <a:prstGeom prst="rect">
            <a:avLst/>
          </a:prstGeom>
        </p:spPr>
      </p:pic>
      <p:pic>
        <p:nvPicPr>
          <p:cNvPr id="11" name="Picture 10" descr="A person sitting in a chair smiling&#10;&#10;AI-generated content may be incorrect.">
            <a:extLst>
              <a:ext uri="{FF2B5EF4-FFF2-40B4-BE49-F238E27FC236}">
                <a16:creationId xmlns:a16="http://schemas.microsoft.com/office/drawing/2014/main" id="{5BB736BD-7A7E-7F5C-6919-5EB58FDD19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24" b="7847"/>
          <a:stretch>
            <a:fillRect/>
          </a:stretch>
        </p:blipFill>
        <p:spPr>
          <a:xfrm>
            <a:off x="6096000" y="1"/>
            <a:ext cx="6076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57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A4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DC6187-690B-1D66-3AE8-8241EC64B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52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32121-5928-44A4-3633-F22783D49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8D184E-2EB7-53F9-45BA-8E2B9FCC0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4D71E1E-CC09-0950-C785-BBB55F99F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0"/>
            <a:ext cx="609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38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2668-5BDF-5C1D-7216-E056CD9A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FBE56-93B3-423C-26D8-3570FA310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close-up of a prostate cancer awareness campaign&#10;&#10;AI-generated content may be incorrect.">
            <a:extLst>
              <a:ext uri="{FF2B5EF4-FFF2-40B4-BE49-F238E27FC236}">
                <a16:creationId xmlns:a16="http://schemas.microsoft.com/office/drawing/2014/main" id="{1A7B1E39-205C-75A5-A39B-C677AE432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096000" cy="6858000"/>
          </a:xfrm>
          <a:prstGeom prst="rect">
            <a:avLst/>
          </a:prstGeom>
        </p:spPr>
      </p:pic>
      <p:pic>
        <p:nvPicPr>
          <p:cNvPr id="9" name="Picture 8" descr="A toilet with a seat open&#10;&#10;AI-generated content may be incorrect.">
            <a:extLst>
              <a:ext uri="{FF2B5EF4-FFF2-40B4-BE49-F238E27FC236}">
                <a16:creationId xmlns:a16="http://schemas.microsoft.com/office/drawing/2014/main" id="{DCE845C3-CC6B-4EF5-5207-7BD49376D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84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677E-42C7-403E-5004-4221BB3DF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51815-8441-05C6-997B-FA47D3884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hand holding a phone&#10;&#10;AI-generated content may be incorrect.">
            <a:extLst>
              <a:ext uri="{FF2B5EF4-FFF2-40B4-BE49-F238E27FC236}">
                <a16:creationId xmlns:a16="http://schemas.microsoft.com/office/drawing/2014/main" id="{64B505B1-258E-3A0A-6FEE-83D6AE5B9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11" name="Content Placeholder 4" descr="A person lying in bed&#10;&#10;AI-generated content may be incorrect.">
            <a:extLst>
              <a:ext uri="{FF2B5EF4-FFF2-40B4-BE49-F238E27FC236}">
                <a16:creationId xmlns:a16="http://schemas.microsoft.com/office/drawing/2014/main" id="{B1B0D551-7962-53E1-B80D-323814276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53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4005</TotalTime>
  <Words>0</Words>
  <Application>Microsoft Macintosh PowerPoint</Application>
  <PresentationFormat>Widescreen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Amelia Land</dc:creator>
  <cp:lastModifiedBy>Amelia Land</cp:lastModifiedBy>
  <cp:revision>1</cp:revision>
  <dcterms:created xsi:type="dcterms:W3CDTF">2026-02-27T14:36:38Z</dcterms:created>
  <dcterms:modified xsi:type="dcterms:W3CDTF">2026-03-02T09:22:14Z</dcterms:modified>
</cp:coreProperties>
</file>