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59" r:id="rId4"/>
    <p:sldId id="262" r:id="rId5"/>
    <p:sldId id="263" r:id="rId6"/>
    <p:sldId id="264" r:id="rId7"/>
    <p:sldId id="273" r:id="rId8"/>
    <p:sldId id="276" r:id="rId9"/>
    <p:sldId id="257" r:id="rId10"/>
    <p:sldId id="278" r:id="rId11"/>
    <p:sldId id="260" r:id="rId12"/>
    <p:sldId id="265" r:id="rId13"/>
    <p:sldId id="266" r:id="rId14"/>
    <p:sldId id="274" r:id="rId15"/>
    <p:sldId id="258" r:id="rId16"/>
    <p:sldId id="279" r:id="rId17"/>
    <p:sldId id="261" r:id="rId18"/>
    <p:sldId id="272" r:id="rId19"/>
    <p:sldId id="268" r:id="rId20"/>
    <p:sldId id="269" r:id="rId21"/>
    <p:sldId id="270" r:id="rId22"/>
    <p:sldId id="271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0071"/>
    <a:srgbClr val="B27E9B"/>
    <a:srgbClr val="47B178"/>
    <a:srgbClr val="33BCEE"/>
    <a:srgbClr val="82BFFF"/>
    <a:srgbClr val="FFC5A6"/>
    <a:srgbClr val="FFD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7"/>
    <p:restoredTop sz="94681"/>
  </p:normalViewPr>
  <p:slideViewPr>
    <p:cSldViewPr snapToGrid="0" showGuides="1">
      <p:cViewPr varScale="1">
        <p:scale>
          <a:sx n="93" d="100"/>
          <a:sy n="93" d="100"/>
        </p:scale>
        <p:origin x="208" y="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10350-2E09-CD42-AA56-4FDC102196DA}" type="datetimeFigureOut">
              <a:rPr lang="en-US" smtClean="0"/>
              <a:t>4/15/26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70610-4825-E94D-A60A-AE3A6EB02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7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70610-4825-E94D-A60A-AE3A6EB028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1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530A-B711-FEED-2216-7344560E9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4461E7-3FFB-3F9F-C26A-9F0376D5A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37849-BFDF-8D6E-5673-ED957389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EE71-C271-1D1F-78D2-E744898D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9B33B-5E02-9AC1-7C28-5253F22A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8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C1A62-66F4-0E62-2053-87498B93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5DB5-E0BB-3396-9E2D-4C9CD9FFC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E4B4F-78BA-F9B2-94C3-63178EF5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9F6B1-6736-E1EA-DCE7-3E2FFF24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D3904-1AA3-3A64-C336-B9821B0A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8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919FD5-D0DB-46B0-2BB3-27064E787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45CBF-D4CA-B018-EA04-957D3B533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A0F90-54A0-E245-8903-43B5920B3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095CC-107C-D143-440E-89B76D5C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98F84-D999-3229-2A41-836A1C33F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7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F094-734C-E4AE-D3CC-CD9AB59B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29B82-5DEB-9FCC-026E-46CD48512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BE30E-029A-568E-653C-23544CBE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CDBFA-90ED-EFE3-F22E-C0F9BFBA4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38F4D-8DE9-1FE2-B3B5-67EEBCF0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AA857-38E7-0563-A5B0-39480D7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6673E-BC1E-C81C-1737-17EE0C61A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70F33-F602-B852-F8AC-A0007C93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677E8-16AA-FAE4-8415-8E890936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3AB83-139B-9D80-FBA5-FCCAE337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329A8-EB2B-E59A-E769-EA9E0270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7E5E6-8296-FACF-DA58-584DD36EF2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86009-1F68-360B-A156-225DF10AD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DDE51-CDFF-DE70-49DC-7801FBA8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7E3C6-D54F-9FD0-8524-BFB0AA2F6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C5B7A-476C-8780-E273-C924E9C8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5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44B4B-0A69-0B20-3FA9-68AE463D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C6643-856F-18E2-4D2A-8772DB7D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B0728-564B-F744-A946-429F0D4F0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994DF-AD67-8D2E-46BE-8BD97196A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3F646-4405-1ED8-A033-E1DBD3B24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D3BA97-3F6C-043D-36E5-A6E1E1E0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AEAD8D-8108-9F3E-27BB-8785B2DE8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79F3D1-32D0-9F87-AF2E-3F40EE8C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46B28-478D-94D8-BA67-CFF29DEA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42D28-D32D-B8BF-813F-3A27859F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C7A48-5F58-BBCB-4785-935FFBDA5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60ED32-B5BA-2923-AF0D-9ABF207E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2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315FD8-0EC6-5894-6988-3D22B597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10847-2F9C-217C-095F-A42E6CDD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9334C-F933-13C6-6714-8225A8F07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28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4F971-7A75-FA40-B899-56D99A42F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87F61-8DBA-8374-2450-7266E35DF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2C5F8-EBA3-08DB-B2F0-A242E5C87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4B04-03CE-8B89-A2E4-E1DB5D05E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E161E-FE91-245B-925E-2B4656F63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7FC86-3F51-082E-AF99-A5CCB013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4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E790F-70F3-DE37-12BC-A52A3774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B7F89-0957-B377-91DE-F55D6B1DC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7DB24-6A82-6B63-E03C-43DDB7361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B0288-7656-28EF-BBAC-BD428DB1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7D82C-BD60-7EA2-8F3E-F9B1312AC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C6B2A-4F25-7FD3-762B-EA2F06D2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36A1A0-7E34-4FD5-2B89-53CEE0E8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BBE5C-003F-3E47-1193-46E4EF7E7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D4DB2-ABA6-F8C4-A7A3-1674CED38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579128-6AF3-1047-A458-31F6C92146D9}" type="datetimeFigureOut">
              <a:rPr lang="en-US" smtClean="0"/>
              <a:t>4/15/26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ED050-FEC5-A319-812C-AD816D37B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F039E-27E7-86E8-149E-7B0AD547E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E03E4F-4186-1845-B357-6338256B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0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68BC1-5C1C-9D68-378C-032CC16CE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14823-466A-96ED-EE74-6C1C94B587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A4323-1913-8D53-BB8B-5615236C8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8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1B43E-C792-7B13-F14A-D5C990DC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A7913C-8065-5A1B-8921-6507FEABE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1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B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BD82-69CA-15C0-2AA9-73CC7C736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3B27D3-721D-5CE1-2B82-1ED403352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CB07241-53B8-FB60-88D0-432318258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961" y="-22098"/>
            <a:ext cx="5504077" cy="68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1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B1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DE0F6A-32A8-8BF6-71CC-074967400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51" t="2959" r="1821" b="2959"/>
          <a:stretch>
            <a:fillRect/>
          </a:stretch>
        </p:blipFill>
        <p:spPr>
          <a:xfrm>
            <a:off x="1191491" y="1"/>
            <a:ext cx="9734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77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08EC0-F080-8A47-B014-84D98C2F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8B2A66-9592-327E-17DD-CBC6BF422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05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9C8FE-87FB-29C2-18A6-6811860D8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18D11-2097-4005-C5ED-537DC1D7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9E6C7F-9CE4-264D-0E30-6C2BDAAC5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302836" cy="69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34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5E73-08CD-B042-6A79-1DD998757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39D2E1A-440F-06EE-7C82-3C606B180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78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B82D-332D-EC81-2AC4-B850537B9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4D0CD-1B44-1ED1-C551-360A2D29F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91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0753D-74CE-2065-AFC8-57719928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BDC43-6305-6534-0762-B8C42B7AC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659CA-E664-BCDE-F4B2-B324330A4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52" y="0"/>
            <a:ext cx="5493696" cy="68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65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C8F5F-B6AF-840E-2AB7-240B9872B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9325-1AF1-EA5E-2AD6-2747A7AE0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EF7FEB5-BE85-9603-7DEA-BF2965087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0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0712B-5F58-28C4-F764-55BAD1E9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FE453C-9616-947E-480F-F3D559A11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44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DD0AC-7718-4194-AC79-E94D724E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6F8D66-D466-E1D7-1B41-3C983CB16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05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EC9AD-458D-684F-7004-4F22D8CF3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BF6867-72F0-79D9-E48F-C057E3054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745" y="-110836"/>
            <a:ext cx="5500255" cy="7003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AFC033-6310-2C2E-6E18-DFE0E95B4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28156"/>
            <a:ext cx="5486400" cy="700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99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E9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CE852-0923-53E1-900C-3C2BB8887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5F84-4BBB-3AF9-89EF-6625B1390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DFF4A9-1994-55AB-FC01-0393E053F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745" y="-17320"/>
            <a:ext cx="5500255" cy="6875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78300-1084-196A-23A8-E8429E463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855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65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E9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5E6DC6-2389-58C7-DB20-D9DA7CED3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7DAF8-E155-3E9F-1327-D927678E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3F3F86-EAF7-5589-F51D-0D062C04D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745" y="-17320"/>
            <a:ext cx="5500255" cy="6875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1860FA-3A35-F32C-121C-47C10F078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7320"/>
            <a:ext cx="5486400" cy="687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30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61DAA-6162-EC90-5C7E-4BB8909B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F4AFE2-3FC4-327D-038E-2BF77F960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372109" cy="69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4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5A723-407C-7BF6-01D1-7B6C5E79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89A6A0-1BC2-0601-51B6-8E5596B09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012" y="-14472"/>
            <a:ext cx="5497976" cy="687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08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B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D05F-B9F5-C713-F083-5FD69932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D1C77E-FD1B-CEA1-5317-5B3C00836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0"/>
            <a:ext cx="5486400" cy="6859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08F15-67A4-8B9D-7EB0-D4D073306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39" y="0"/>
            <a:ext cx="548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9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BC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C85476-6E11-E01B-D15E-3992F5BC7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C7DE-1ED7-B491-D382-C4DD1A477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8B48D-4C94-BED9-E494-B1AF196A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39" y="0"/>
            <a:ext cx="5485061" cy="6858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9DA617-F19C-D36B-631F-18082ED02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0"/>
            <a:ext cx="548506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0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BC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44E77-452A-834E-D4ED-B33323B08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DDC335-F895-F3BC-6173-F0EF59038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469" y="-2"/>
            <a:ext cx="548506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83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AC54-B695-3311-EE25-AD3AE40CC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686C48-C1D8-8C80-6606-6B00ABA30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46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00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03ECCC-8C28-5FBC-BC45-BB551363C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291" y="0"/>
            <a:ext cx="6913418" cy="691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74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DCB40-9267-7921-69C9-CAB4E2F7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CB5455-A9A2-3CE7-76FF-0696DCE20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55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</Words>
  <Application>Microsoft Macintosh PowerPoint</Application>
  <PresentationFormat>Widescreen</PresentationFormat>
  <Paragraphs>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Amelia Land</dc:creator>
  <cp:lastModifiedBy>Amelia Land</cp:lastModifiedBy>
  <cp:revision>2</cp:revision>
  <dcterms:created xsi:type="dcterms:W3CDTF">2026-04-15T14:31:00Z</dcterms:created>
  <dcterms:modified xsi:type="dcterms:W3CDTF">2026-04-15T14:57:08Z</dcterms:modified>
</cp:coreProperties>
</file>