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  <p:sldId id="256" r:id="rId3"/>
    <p:sldId id="257" r:id="rId4"/>
    <p:sldId id="272" r:id="rId5"/>
    <p:sldId id="258" r:id="rId6"/>
    <p:sldId id="259" r:id="rId7"/>
    <p:sldId id="260" r:id="rId8"/>
    <p:sldId id="261" r:id="rId9"/>
    <p:sldId id="273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4" r:id="rId18"/>
    <p:sldId id="269" r:id="rId19"/>
    <p:sldId id="270" r:id="rId20"/>
    <p:sldId id="276" r:id="rId21"/>
    <p:sldId id="275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172F"/>
    <a:srgbClr val="C7B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4500"/>
  </p:normalViewPr>
  <p:slideViewPr>
    <p:cSldViewPr snapToGrid="0" showGuides="1">
      <p:cViewPr varScale="1">
        <p:scale>
          <a:sx n="110" d="100"/>
          <a:sy n="110" d="100"/>
        </p:scale>
        <p:origin x="888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65034-A6E3-C589-5379-3064BAD00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98CE19-4514-AF2A-5545-6C037E17D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26AB9-63CE-D1AE-6841-4A635DC4A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755C-081A-4743-812D-9489B7260C19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D13AC-0D77-92EC-A6E1-5EAA9F07D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01A95-7A45-1C79-4302-C958D1550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C109-E446-CB46-9A5D-19F5B8533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65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D242A-0A42-D63C-9F9B-CE56350EB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038F3-EA75-CC51-7232-C125E9116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63BCAD-6577-D3DC-7A5A-E9C50EE60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755C-081A-4743-812D-9489B7260C19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2415C-D63F-93DD-B135-18FC6932D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7B457-49C1-031C-4138-B5906F061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C109-E446-CB46-9A5D-19F5B8533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350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0A120-AC67-63A4-744D-FFF6CACC8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818113-5E57-5359-76F2-B4FB0C86B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54C82-408E-73F3-BAD4-C7AA5C2AA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755C-081A-4743-812D-9489B7260C19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75046-8A63-FFDD-F9C5-16CB1AC9E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50F6E-921A-1753-CEF8-83A4F8EBA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C109-E446-CB46-9A5D-19F5B8533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54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2FFC7-A654-2DF7-E48C-571087D43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F7EE1-58D9-7C61-19FB-E43D873172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A9A2F0-77CA-D8A8-D456-E56A53E770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CA12E9-F700-8AA0-7EE3-9FD5772A0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755C-081A-4743-812D-9489B7260C19}" type="datetimeFigureOut">
              <a:rPr lang="en-US" smtClean="0"/>
              <a:t>9/5/26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C47E61-88AD-61C8-3029-31C6D9159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4DBA7E-A38A-F0B9-B91A-E409C755D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C109-E446-CB46-9A5D-19F5B8533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324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226DB-F92F-3B39-6B3D-1AF158FBE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F36E6-B50F-57E4-35D9-BDFBE5CC2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CBC6E-F4FA-DFE3-E099-E8D0A1E64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E6FD8D-B0DC-0C5D-4108-D1F716768F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63E1A4-7D36-0C7A-FEA9-531C09B261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F8A6AC-2223-FBC7-C73F-2EDBC8153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755C-081A-4743-812D-9489B7260C19}" type="datetimeFigureOut">
              <a:rPr lang="en-US" smtClean="0"/>
              <a:t>9/5/26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AD5F2B-7529-74C5-17B7-1F2A226CF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A4BD78-0DDB-B62B-26A7-9CE1874E3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C109-E446-CB46-9A5D-19F5B8533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409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C7715-DB13-4C26-3F90-A61771010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C4FD15-58CE-C143-29CF-DBC8AB98B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755C-081A-4743-812D-9489B7260C19}" type="datetimeFigureOut">
              <a:rPr lang="en-US" smtClean="0"/>
              <a:t>9/5/26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FE3529-D2B8-F763-CF0F-380840D12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CFC550-011B-BE52-D373-9A3BF03BC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C109-E446-CB46-9A5D-19F5B8533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030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DEF4DB-E5ED-6518-FEE4-BE616A3D5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755C-081A-4743-812D-9489B7260C19}" type="datetimeFigureOut">
              <a:rPr lang="en-US" smtClean="0"/>
              <a:t>9/5/26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90668A-18CD-724A-B55B-2F4F0C9EE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15DDE-136C-CAF5-B539-B96FA205B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C109-E446-CB46-9A5D-19F5B8533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746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457D2-9E54-CD7F-1C44-4F1E998B7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05AB5-A77C-FDBD-4103-CCF5D906C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695C6B-0D84-C19B-7A0A-BFBD9A0DFB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7FA8F9-9AC8-A958-8C2D-D92ED8809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755C-081A-4743-812D-9489B7260C19}" type="datetimeFigureOut">
              <a:rPr lang="en-US" smtClean="0"/>
              <a:t>9/5/26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022885-10DA-D718-1E74-1A8050D6D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659D38-7E53-79CA-6E4A-C81896329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C109-E446-CB46-9A5D-19F5B8533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84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8DA9B-A116-9283-40F5-532E82779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8544C3-7693-8E83-7A3A-DEFDDFC04F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13F12-098C-4129-F162-A1ABD9407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F0429-465D-8F06-2271-CA1D912F9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755C-081A-4743-812D-9489B7260C19}" type="datetimeFigureOut">
              <a:rPr lang="en-US" smtClean="0"/>
              <a:t>9/5/26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4FBA12-7446-6EDF-01D6-FC4AF79E9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B4802E-EE25-F010-EDFE-DF7454616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C109-E446-CB46-9A5D-19F5B8533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00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A2B83-A37C-F9E8-8660-49BEB673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AB19D7-4641-1906-E9FB-99240B4FB0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14580-857A-E148-D3F3-1B647D8D1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755C-081A-4743-812D-9489B7260C19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80E7F-C70C-FFCB-E387-F9F3A84B9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44F8F-CA86-768A-6AFC-6F908F1BB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C109-E446-CB46-9A5D-19F5B8533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771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F761EE-9819-26F4-C7FC-DC7429E784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9A1EE6-B341-E85D-71A8-B41A63E03E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D7314-E09F-D152-1C7D-E395EBF09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755C-081A-4743-812D-9489B7260C19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E7379-76B0-BCE2-0BBD-E91CBB853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20802-D039-2BF7-0B4A-11BDD9222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4C109-E446-CB46-9A5D-19F5B8533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8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F5C978-14BB-A728-D376-327586F69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359C66-F5E6-633E-5A9A-3A78F89A5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97BD7-84D1-3CAF-7236-183F8DD4A9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01755C-081A-4743-812D-9489B7260C19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6CA6E-8B16-963A-19B0-C2BD1A4292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17C75-2BE6-28B3-6543-4EF721E71D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E4C109-E446-CB46-9A5D-19F5B8533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559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C9093-A20F-AFAC-D913-175CBB62D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7873D4-1B58-A498-2C4C-C354E5588A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499" y="0"/>
            <a:ext cx="91410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87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254074-9897-32BB-BD0B-439FC8AA2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7334" y="0"/>
            <a:ext cx="4846211" cy="10302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32503C-9FC2-6B70-0F87-9B9D95D70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13906" y="463050"/>
            <a:ext cx="6130235" cy="62305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5C2EF2-8E73-71D2-D4C0-219FC47785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95515" y="1030288"/>
            <a:ext cx="3329848" cy="19553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6DF154-2C2E-C739-0DB4-97D752EDA1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95515" y="2930318"/>
            <a:ext cx="3329848" cy="19553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999C7A-8A0B-CE51-E967-1232064BCF6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59888" y="4823650"/>
            <a:ext cx="3329848" cy="186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706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3129F-EC6A-6919-FC8B-19D6FFA5A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0B5BB8-0DD6-847B-2020-B18D8B1D33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0939" y="0"/>
            <a:ext cx="5485061" cy="68580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C34F6D-245B-4691-3C43-1A4410CC3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485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44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34267-F4FE-2A6B-49EF-FB390B83E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FB69F4-92B7-88F1-7D30-8BE39CEA4B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715" y="0"/>
            <a:ext cx="9054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101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1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D20A5-7142-B8F0-A619-C3AAD54C7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B712A3-4D7D-7236-5C35-E5D7920993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0939" y="0"/>
            <a:ext cx="5486400" cy="68596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FD8FD8-B31C-AEF9-570A-1CA21A144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485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965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172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883CD4-3C71-03D2-BC32-9058C3F7A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D2E79-B4D7-3C7D-3023-D8344AC70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76F57E-6927-5A87-E758-69ACF17DC0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0"/>
            <a:ext cx="5486400" cy="68596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B9427C-DF09-104E-6A33-45822F7BF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485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7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172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2FE5A6-BB24-3908-6C08-BA9043118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E6F36-A5E3-D031-26EC-F1D89B7B0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D37BD6-DAC4-F418-4D96-FDEDF89B94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0"/>
            <a:ext cx="5486400" cy="68596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497B89-B8A2-9757-A58F-E6D489EB0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485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55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172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113703-4CA4-CA08-A5D6-21A121462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83F42-6462-9E01-DE42-FAF1456E0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93B0C9-5DC1-04D2-DDDD-6559CE35FF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0"/>
            <a:ext cx="5486400" cy="68596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F5DB7E-4EC9-219B-5890-A167E9582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485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227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BA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9055-7751-A3E8-77C7-F40B6995A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263792-2876-10EA-0F19-2338E728B4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4881" y="-8640"/>
            <a:ext cx="9022237" cy="687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514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899C6-1F67-4AD0-4D15-881447096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CA6B23-BD43-0FFB-4148-7C3D6BC4C7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2510"/>
            <a:ext cx="5486400" cy="68554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3A0761-187F-4FF0-FF0C-AB26AC20D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4884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065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B0612A-F711-16BC-4B32-5EBEE7940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58460-7DA5-B165-0133-529A64B1F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2B6444-6ED1-B8E0-FEB2-E84F095AD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7591" y="2510"/>
            <a:ext cx="5486400" cy="68554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942DAE-AF6D-D3F8-5D17-8CA6099DA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4884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07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326E6-FACB-91DB-F74E-F006464E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070E91-4ED7-A1B2-2894-896BAF5FC1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1406" y="0"/>
            <a:ext cx="6826225" cy="682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406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BCC5A-06D1-A60A-5459-302C0636A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CDDD77-D4B3-0C87-22E5-485D8B09A6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0939" y="0"/>
            <a:ext cx="548506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56E06C-25D5-6916-DCF8-E7756BA01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485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1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479819-83E5-8CD3-A36C-3D7E9C783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2E7E-2CCC-D032-F301-49D02E531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1DB23B-A557-EDF5-AE7C-1BCE6D9F32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0939" y="0"/>
            <a:ext cx="548506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010765-E280-6954-E663-76551388B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485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606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72FA83-D4F4-A76C-273A-5D3EFA2F7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0001A-0CFC-3CAA-1ED3-FE53E0248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6D5CDD-F016-CBF5-51E1-C44879A3DE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0939" y="0"/>
            <a:ext cx="548506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B6F2AB-4626-48E0-B224-FA1750E7A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485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039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0280AC-2564-3064-327F-E2C1F6C2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2DAE9-268A-D8E7-193E-67420E21A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614E4E-F638-A4AA-9B69-00DA054C48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0939" y="0"/>
            <a:ext cx="548506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3E24AB-B13E-8AF0-D426-3E95287AA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485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159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D143B-43AC-3C8E-71CE-877F0FF58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BCEF52-6739-5C08-A7B3-612B7EFCEF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0851" y="0"/>
            <a:ext cx="9030297" cy="686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180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9DFC8-21E1-1546-15D9-33E3E8FE5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C541FB5-DBE0-938A-D52F-3817DF2B1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13168" y="365125"/>
            <a:ext cx="7103417" cy="6346386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C2577C-592D-A02D-7DE4-B5A335CF3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-1"/>
            <a:ext cx="5284439" cy="1545997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9B881A4-3181-DB7A-792A-D8FBC3806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621" y="1690688"/>
            <a:ext cx="5126828" cy="2114123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3F75357-35D6-ED89-3987-64CCBB691F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060" y="3723391"/>
            <a:ext cx="4570108" cy="298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9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C1F3D-E349-5C20-A761-ED02FC563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94401D-5533-2FCB-4AF6-709C0CA26B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70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B52F6-9B0F-3065-924C-182CDB7EF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D878F1-0830-006A-05EE-55142558E0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349113" cy="694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53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7A62B-E627-2185-112C-882CF0B51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DA8F0F-11AE-F909-82DA-39D0B31219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0168" y="0"/>
            <a:ext cx="9031664" cy="6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799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A885E-0E38-9C5A-ABD8-63A759CE1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50C52F-9336-0AC3-6EE0-D17C10E606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96000" cy="69037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A50060-D52E-4987-D21B-331F54FE6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42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DA6B3-60FA-61F1-EDB1-09AC0782A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66516-596E-F92B-1A83-9565BE153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931C80-A2EC-9456-9B4D-7676AC7D01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96000" cy="69037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4D8970-DA2F-81BB-656D-C51EDDC3F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559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A1BD0-2C73-703D-BD74-CB0CBC986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66E45-34DD-A7A9-9D27-386E274EF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12215B-261D-8D8D-2EC7-17B3F411DF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96000" cy="69037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A426EE-D639-D181-EE50-78AFDDFDA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691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2C29B-9585-D0F4-F72C-160F2254E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C7B4B-4BD3-0497-735B-235A2774F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B55697-8C21-4674-CF85-1AFE90F051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96000" cy="69037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C41155-602E-DAE8-0C1B-1A4E45F33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8" y="0"/>
            <a:ext cx="6096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727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EC57E-73A5-FABF-657D-954312CEF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1A275-0BAC-5401-A15F-1471754BB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48C0BC-1D06-96A8-A781-98A7D0D170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96000" cy="69037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E1DA94-AD3C-66C0-C30E-473C9469D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81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B30E1-63FE-E3EA-34AE-4B0D58A8D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F320A0F-0D6A-0498-7D9D-07CE6BEEB7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2890"/>
            <a:ext cx="12061370" cy="633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366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Macintosh PowerPoint</Application>
  <PresentationFormat>Widescreen</PresentationFormat>
  <Paragraphs>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amelia land</dc:creator>
  <cp:lastModifiedBy>amelia land</cp:lastModifiedBy>
  <cp:revision>3</cp:revision>
  <dcterms:created xsi:type="dcterms:W3CDTF">2026-08-05T10:17:17Z</dcterms:created>
  <dcterms:modified xsi:type="dcterms:W3CDTF">2026-09-05T09:53:29Z</dcterms:modified>
</cp:coreProperties>
</file>